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6" r:id="rId2"/>
    <p:sldId id="428" r:id="rId3"/>
    <p:sldId id="438" r:id="rId4"/>
    <p:sldId id="453" r:id="rId5"/>
    <p:sldId id="429" r:id="rId6"/>
    <p:sldId id="433" r:id="rId7"/>
    <p:sldId id="434" r:id="rId8"/>
    <p:sldId id="437" r:id="rId9"/>
    <p:sldId id="435" r:id="rId10"/>
    <p:sldId id="436" r:id="rId11"/>
    <p:sldId id="440" r:id="rId12"/>
    <p:sldId id="454" r:id="rId13"/>
    <p:sldId id="455" r:id="rId14"/>
    <p:sldId id="425" r:id="rId15"/>
  </p:sldIdLst>
  <p:sldSz cx="9144000" cy="5143500" type="screen16x9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F28"/>
    <a:srgbClr val="FDB932"/>
    <a:srgbClr val="FDB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15" autoAdjust="0"/>
    <p:restoredTop sz="93975" autoAdjust="0"/>
  </p:normalViewPr>
  <p:slideViewPr>
    <p:cSldViewPr>
      <p:cViewPr varScale="1">
        <p:scale>
          <a:sx n="87" d="100"/>
          <a:sy n="87" d="100"/>
        </p:scale>
        <p:origin x="450" y="9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6575" cy="511175"/>
          </a:xfrm>
          <a:prstGeom prst="rect">
            <a:avLst/>
          </a:prstGeom>
        </p:spPr>
        <p:txBody>
          <a:bodyPr vert="horz" lIns="91416" tIns="45709" rIns="91416" bIns="4570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40" y="1"/>
            <a:ext cx="3076575" cy="511175"/>
          </a:xfrm>
          <a:prstGeom prst="rect">
            <a:avLst/>
          </a:prstGeom>
        </p:spPr>
        <p:txBody>
          <a:bodyPr vert="horz" lIns="91416" tIns="45709" rIns="91416" bIns="45709" rtlCol="0"/>
          <a:lstStyle>
            <a:lvl1pPr algn="r">
              <a:defRPr sz="1200"/>
            </a:lvl1pPr>
          </a:lstStyle>
          <a:p>
            <a:fld id="{AD267B45-468C-45B8-A3F9-BD6D130C8E77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6" tIns="45709" rIns="91416" bIns="4570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4" y="4860925"/>
            <a:ext cx="5680075" cy="4605338"/>
          </a:xfrm>
          <a:prstGeom prst="rect">
            <a:avLst/>
          </a:prstGeom>
        </p:spPr>
        <p:txBody>
          <a:bodyPr vert="horz" lIns="91416" tIns="45709" rIns="91416" bIns="45709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721850"/>
            <a:ext cx="3076575" cy="511175"/>
          </a:xfrm>
          <a:prstGeom prst="rect">
            <a:avLst/>
          </a:prstGeom>
        </p:spPr>
        <p:txBody>
          <a:bodyPr vert="horz" lIns="91416" tIns="45709" rIns="91416" bIns="4570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40" y="9721850"/>
            <a:ext cx="3076575" cy="511175"/>
          </a:xfrm>
          <a:prstGeom prst="rect">
            <a:avLst/>
          </a:prstGeom>
        </p:spPr>
        <p:txBody>
          <a:bodyPr vert="horz" lIns="91416" tIns="45709" rIns="91416" bIns="45709" rtlCol="0" anchor="b"/>
          <a:lstStyle>
            <a:lvl1pPr algn="r">
              <a:defRPr sz="1200"/>
            </a:lvl1pPr>
          </a:lstStyle>
          <a:p>
            <a:fld id="{3BA4D52D-C2EA-4FE6-BB62-583F88AE330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091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0993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33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9181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99019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0993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88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0243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3269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1708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7079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5009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6552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4D52D-C2EA-4FE6-BB62-583F88AE330F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7586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6446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924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984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77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977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6606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699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014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0822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04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116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D30FE-30A3-4FA9-9B4E-C06881C75159}" type="datetimeFigureOut">
              <a:rPr lang="de-DE" smtClean="0"/>
              <a:t>19.11.2018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28A38-E34F-4AEE-BBC4-7EBEF21E34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31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Good_Policies" TargetMode="External"/><Relationship Id="rId13" Type="http://schemas.openxmlformats.org/officeDocument/2006/relationships/image" Target="../media/image15.jpeg"/><Relationship Id="rId3" Type="http://schemas.openxmlformats.org/officeDocument/2006/relationships/image" Target="../media/image1.wmf"/><Relationship Id="rId7" Type="http://schemas.openxmlformats.org/officeDocument/2006/relationships/image" Target="../media/image12.png"/><Relationship Id="rId12" Type="http://schemas.openxmlformats.org/officeDocument/2006/relationships/hyperlink" Target="https://www.instagram.com/worldfuturecouncil/" TargetMode="External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lickr.com/photos/worldfuturecouncil/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png"/><Relationship Id="rId15" Type="http://schemas.openxmlformats.org/officeDocument/2006/relationships/image" Target="../media/image16.jpeg"/><Relationship Id="rId10" Type="http://schemas.openxmlformats.org/officeDocument/2006/relationships/hyperlink" Target="https://www.youtube.com/wfcinitiative" TargetMode="External"/><Relationship Id="rId4" Type="http://schemas.openxmlformats.org/officeDocument/2006/relationships/hyperlink" Target="https://www.facebook.com/wfc.goodpolicies" TargetMode="External"/><Relationship Id="rId9" Type="http://schemas.openxmlformats.org/officeDocument/2006/relationships/image" Target="../media/image13.jpeg"/><Relationship Id="rId14" Type="http://schemas.openxmlformats.org/officeDocument/2006/relationships/hyperlink" Target="https://www.linkedin.com/company/world-future-counci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303" Type="http://schemas.openxmlformats.org/officeDocument/2006/relationships/tags" Target="../tags/tag303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45" Type="http://schemas.openxmlformats.org/officeDocument/2006/relationships/tags" Target="../tags/tag345.xml"/><Relationship Id="rId366" Type="http://schemas.openxmlformats.org/officeDocument/2006/relationships/tags" Target="../tags/tag366.xml"/><Relationship Id="rId170" Type="http://schemas.openxmlformats.org/officeDocument/2006/relationships/tags" Target="../tags/tag170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26" Type="http://schemas.openxmlformats.org/officeDocument/2006/relationships/tags" Target="../tags/tag226.xml"/><Relationship Id="rId247" Type="http://schemas.openxmlformats.org/officeDocument/2006/relationships/tags" Target="../tags/tag247.xml"/><Relationship Id="rId107" Type="http://schemas.openxmlformats.org/officeDocument/2006/relationships/tags" Target="../tags/tag107.xml"/><Relationship Id="rId268" Type="http://schemas.openxmlformats.org/officeDocument/2006/relationships/tags" Target="../tags/tag268.xml"/><Relationship Id="rId289" Type="http://schemas.openxmlformats.org/officeDocument/2006/relationships/tags" Target="../tags/tag289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53" Type="http://schemas.openxmlformats.org/officeDocument/2006/relationships/tags" Target="../tags/tag53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35" Type="http://schemas.openxmlformats.org/officeDocument/2006/relationships/tags" Target="../tags/tag335.xml"/><Relationship Id="rId356" Type="http://schemas.openxmlformats.org/officeDocument/2006/relationships/tags" Target="../tags/tag356.xml"/><Relationship Id="rId377" Type="http://schemas.openxmlformats.org/officeDocument/2006/relationships/tags" Target="../tags/tag377.xml"/><Relationship Id="rId5" Type="http://schemas.openxmlformats.org/officeDocument/2006/relationships/tags" Target="../tags/tag5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181" Type="http://schemas.openxmlformats.org/officeDocument/2006/relationships/tags" Target="../tags/tag181.xml"/><Relationship Id="rId216" Type="http://schemas.openxmlformats.org/officeDocument/2006/relationships/tags" Target="../tags/tag216.xml"/><Relationship Id="rId237" Type="http://schemas.openxmlformats.org/officeDocument/2006/relationships/tags" Target="../tags/tag237.xml"/><Relationship Id="rId258" Type="http://schemas.openxmlformats.org/officeDocument/2006/relationships/tags" Target="../tags/tag258.xml"/><Relationship Id="rId279" Type="http://schemas.openxmlformats.org/officeDocument/2006/relationships/tags" Target="../tags/tag279.xml"/><Relationship Id="rId22" Type="http://schemas.openxmlformats.org/officeDocument/2006/relationships/tags" Target="../tags/tag22.xml"/><Relationship Id="rId43" Type="http://schemas.openxmlformats.org/officeDocument/2006/relationships/tags" Target="../tags/tag43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25" Type="http://schemas.openxmlformats.org/officeDocument/2006/relationships/tags" Target="../tags/tag325.xml"/><Relationship Id="rId346" Type="http://schemas.openxmlformats.org/officeDocument/2006/relationships/tags" Target="../tags/tag346.xml"/><Relationship Id="rId367" Type="http://schemas.openxmlformats.org/officeDocument/2006/relationships/tags" Target="../tags/tag367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71" Type="http://schemas.openxmlformats.org/officeDocument/2006/relationships/tags" Target="../tags/tag171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227" Type="http://schemas.openxmlformats.org/officeDocument/2006/relationships/tags" Target="../tags/tag227.xml"/><Relationship Id="rId248" Type="http://schemas.openxmlformats.org/officeDocument/2006/relationships/tags" Target="../tags/tag248.xml"/><Relationship Id="rId269" Type="http://schemas.openxmlformats.org/officeDocument/2006/relationships/tags" Target="../tags/tag269.xml"/><Relationship Id="rId12" Type="http://schemas.openxmlformats.org/officeDocument/2006/relationships/tags" Target="../tags/tag12.xml"/><Relationship Id="rId33" Type="http://schemas.openxmlformats.org/officeDocument/2006/relationships/tags" Target="../tags/tag33.xml"/><Relationship Id="rId108" Type="http://schemas.openxmlformats.org/officeDocument/2006/relationships/tags" Target="../tags/tag108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15" Type="http://schemas.openxmlformats.org/officeDocument/2006/relationships/tags" Target="../tags/tag315.xml"/><Relationship Id="rId336" Type="http://schemas.openxmlformats.org/officeDocument/2006/relationships/tags" Target="../tags/tag336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75" Type="http://schemas.openxmlformats.org/officeDocument/2006/relationships/tags" Target="../tags/tag75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61" Type="http://schemas.openxmlformats.org/officeDocument/2006/relationships/tags" Target="../tags/tag161.xml"/><Relationship Id="rId182" Type="http://schemas.openxmlformats.org/officeDocument/2006/relationships/tags" Target="../tags/tag182.xml"/><Relationship Id="rId217" Type="http://schemas.openxmlformats.org/officeDocument/2006/relationships/tags" Target="../tags/tag217.xml"/><Relationship Id="rId378" Type="http://schemas.openxmlformats.org/officeDocument/2006/relationships/tags" Target="../tags/tag378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26" Type="http://schemas.openxmlformats.org/officeDocument/2006/relationships/tags" Target="../tags/tag326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65" Type="http://schemas.openxmlformats.org/officeDocument/2006/relationships/tags" Target="../tags/tag65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51" Type="http://schemas.openxmlformats.org/officeDocument/2006/relationships/tags" Target="../tags/tag151.xml"/><Relationship Id="rId368" Type="http://schemas.openxmlformats.org/officeDocument/2006/relationships/tags" Target="../tags/tag368.xml"/><Relationship Id="rId172" Type="http://schemas.openxmlformats.org/officeDocument/2006/relationships/tags" Target="../tags/tag172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28" Type="http://schemas.openxmlformats.org/officeDocument/2006/relationships/tags" Target="../tags/tag228.xml"/><Relationship Id="rId249" Type="http://schemas.openxmlformats.org/officeDocument/2006/relationships/tags" Target="../tags/tag249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281" Type="http://schemas.openxmlformats.org/officeDocument/2006/relationships/tags" Target="../tags/tag281.xml"/><Relationship Id="rId316" Type="http://schemas.openxmlformats.org/officeDocument/2006/relationships/tags" Target="../tags/tag316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141" Type="http://schemas.openxmlformats.org/officeDocument/2006/relationships/tags" Target="../tags/tag141.xml"/><Relationship Id="rId358" Type="http://schemas.openxmlformats.org/officeDocument/2006/relationships/tags" Target="../tags/tag358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62" Type="http://schemas.openxmlformats.org/officeDocument/2006/relationships/tags" Target="../tags/tag162.xml"/><Relationship Id="rId183" Type="http://schemas.openxmlformats.org/officeDocument/2006/relationships/tags" Target="../tags/tag183.xml"/><Relationship Id="rId218" Type="http://schemas.openxmlformats.org/officeDocument/2006/relationships/tags" Target="../tags/tag218.xml"/><Relationship Id="rId239" Type="http://schemas.openxmlformats.org/officeDocument/2006/relationships/tags" Target="../tags/tag239.xml"/><Relationship Id="rId250" Type="http://schemas.openxmlformats.org/officeDocument/2006/relationships/tags" Target="../tags/tag250.xml"/><Relationship Id="rId271" Type="http://schemas.openxmlformats.org/officeDocument/2006/relationships/tags" Target="../tags/tag271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24" Type="http://schemas.openxmlformats.org/officeDocument/2006/relationships/tags" Target="../tags/tag24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48" Type="http://schemas.openxmlformats.org/officeDocument/2006/relationships/tags" Target="../tags/tag348.xml"/><Relationship Id="rId369" Type="http://schemas.openxmlformats.org/officeDocument/2006/relationships/tags" Target="../tags/tag369.xml"/><Relationship Id="rId152" Type="http://schemas.openxmlformats.org/officeDocument/2006/relationships/tags" Target="../tags/tag152.xml"/><Relationship Id="rId173" Type="http://schemas.openxmlformats.org/officeDocument/2006/relationships/tags" Target="../tags/tag173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240" Type="http://schemas.openxmlformats.org/officeDocument/2006/relationships/tags" Target="../tags/tag240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17" Type="http://schemas.openxmlformats.org/officeDocument/2006/relationships/tags" Target="../tags/tag317.xml"/><Relationship Id="rId338" Type="http://schemas.openxmlformats.org/officeDocument/2006/relationships/tags" Target="../tags/tag338.xml"/><Relationship Id="rId359" Type="http://schemas.openxmlformats.org/officeDocument/2006/relationships/tags" Target="../tags/tag359.xml"/><Relationship Id="rId8" Type="http://schemas.openxmlformats.org/officeDocument/2006/relationships/tags" Target="../tags/tag8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tags" Target="../tags/tag163.xml"/><Relationship Id="rId184" Type="http://schemas.openxmlformats.org/officeDocument/2006/relationships/tags" Target="../tags/tag184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230" Type="http://schemas.openxmlformats.org/officeDocument/2006/relationships/tags" Target="../tags/tag230.xml"/><Relationship Id="rId251" Type="http://schemas.openxmlformats.org/officeDocument/2006/relationships/tags" Target="../tags/tag251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28" Type="http://schemas.openxmlformats.org/officeDocument/2006/relationships/tags" Target="../tags/tag328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74" Type="http://schemas.openxmlformats.org/officeDocument/2006/relationships/tags" Target="../tags/tag174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381" Type="http://schemas.openxmlformats.org/officeDocument/2006/relationships/tags" Target="../tags/tag381.xml"/><Relationship Id="rId220" Type="http://schemas.openxmlformats.org/officeDocument/2006/relationships/tags" Target="../tags/tag220.xml"/><Relationship Id="rId241" Type="http://schemas.openxmlformats.org/officeDocument/2006/relationships/tags" Target="../tags/tag241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283" Type="http://schemas.openxmlformats.org/officeDocument/2006/relationships/tags" Target="../tags/tag283.xml"/><Relationship Id="rId318" Type="http://schemas.openxmlformats.org/officeDocument/2006/relationships/tags" Target="../tags/tag318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64" Type="http://schemas.openxmlformats.org/officeDocument/2006/relationships/tags" Target="../tags/tag164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371" Type="http://schemas.openxmlformats.org/officeDocument/2006/relationships/tags" Target="../tags/tag371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52" Type="http://schemas.openxmlformats.org/officeDocument/2006/relationships/tags" Target="../tags/tag252.xml"/><Relationship Id="rId273" Type="http://schemas.openxmlformats.org/officeDocument/2006/relationships/tags" Target="../tags/tag273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329" Type="http://schemas.openxmlformats.org/officeDocument/2006/relationships/tags" Target="../tags/tag329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200" Type="http://schemas.openxmlformats.org/officeDocument/2006/relationships/tags" Target="../tags/tag200.xml"/><Relationship Id="rId382" Type="http://schemas.openxmlformats.org/officeDocument/2006/relationships/slideLayout" Target="../slideLayouts/slideLayout1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42" Type="http://schemas.openxmlformats.org/officeDocument/2006/relationships/tags" Target="../tags/tag242.xml"/><Relationship Id="rId263" Type="http://schemas.openxmlformats.org/officeDocument/2006/relationships/tags" Target="../tags/tag263.xml"/><Relationship Id="rId284" Type="http://schemas.openxmlformats.org/officeDocument/2006/relationships/tags" Target="../tags/tag284.xml"/><Relationship Id="rId319" Type="http://schemas.openxmlformats.org/officeDocument/2006/relationships/tags" Target="../tags/tag319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330" Type="http://schemas.openxmlformats.org/officeDocument/2006/relationships/tags" Target="../tags/tag330.xml"/><Relationship Id="rId90" Type="http://schemas.openxmlformats.org/officeDocument/2006/relationships/tags" Target="../tags/tag90.xml"/><Relationship Id="rId165" Type="http://schemas.openxmlformats.org/officeDocument/2006/relationships/tags" Target="../tags/tag165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72" Type="http://schemas.openxmlformats.org/officeDocument/2006/relationships/tags" Target="../tags/tag372.xml"/><Relationship Id="rId211" Type="http://schemas.openxmlformats.org/officeDocument/2006/relationships/tags" Target="../tags/tag211.xml"/><Relationship Id="rId232" Type="http://schemas.openxmlformats.org/officeDocument/2006/relationships/tags" Target="../tags/tag232.xml"/><Relationship Id="rId253" Type="http://schemas.openxmlformats.org/officeDocument/2006/relationships/tags" Target="../tags/tag253.xml"/><Relationship Id="rId274" Type="http://schemas.openxmlformats.org/officeDocument/2006/relationships/tags" Target="../tags/tag274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320" Type="http://schemas.openxmlformats.org/officeDocument/2006/relationships/tags" Target="../tags/tag320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383" Type="http://schemas.openxmlformats.org/officeDocument/2006/relationships/notesSlide" Target="../notesSlides/notesSlide8.xml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384" Type="http://schemas.openxmlformats.org/officeDocument/2006/relationships/image" Target="../media/image1.wmf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806647" y="1101140"/>
            <a:ext cx="287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100%RE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Roadmaps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99592" y="1447612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Inhaltsplatzhalter 1"/>
          <p:cNvSpPr txBox="1">
            <a:spLocks/>
          </p:cNvSpPr>
          <p:nvPr/>
        </p:nvSpPr>
        <p:spPr>
          <a:xfrm>
            <a:off x="899592" y="1563637"/>
            <a:ext cx="7272808" cy="3456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+mj-lt"/>
              <a:buNone/>
              <a:defRPr/>
            </a:pPr>
            <a:r>
              <a:rPr lang="de-DE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Building </a:t>
            </a:r>
            <a:r>
              <a:rPr lang="de-DE" sz="1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blocks</a:t>
            </a:r>
            <a:r>
              <a:rPr lang="de-DE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de-DE" sz="1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successful</a:t>
            </a:r>
            <a:r>
              <a:rPr lang="de-DE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100%RE </a:t>
            </a:r>
            <a:r>
              <a:rPr lang="de-DE" sz="1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trajectories</a:t>
            </a:r>
            <a:r>
              <a:rPr lang="de-DE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l">
              <a:buFont typeface="+mj-lt"/>
              <a:buNone/>
              <a:defRPr/>
            </a:pPr>
            <a:endParaRPr lang="de-DE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100%RE </a:t>
            </a:r>
            <a:r>
              <a:rPr lang="de-DE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</a:t>
            </a:r>
            <a:endParaRPr lang="de-DE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  <a:defRPr/>
            </a:pPr>
            <a:r>
              <a:rPr lang="de-DE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</a:t>
            </a:r>
            <a:r>
              <a:rPr lang="de-DE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</a:t>
            </a:r>
            <a:r>
              <a:rPr lang="de-DE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platforms</a:t>
            </a:r>
            <a:r>
              <a:rPr lang="de-DE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de-DE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</a:t>
            </a:r>
            <a:r>
              <a:rPr lang="de-DE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dialogues</a:t>
            </a:r>
            <a:endParaRPr lang="de-DE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  <a:defRPr/>
            </a:pPr>
            <a:r>
              <a:rPr lang="de-DE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</a:t>
            </a:r>
            <a:r>
              <a:rPr lang="de-DE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</a:t>
            </a:r>
            <a:r>
              <a:rPr lang="de-DE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+mj-lt"/>
              <a:buNone/>
              <a:defRPr/>
            </a:pPr>
            <a:endParaRPr lang="de-DE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+mj-lt"/>
              <a:buNone/>
              <a:defRPr/>
            </a:pPr>
            <a:r>
              <a:rPr lang="de-DE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1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lang="de-DE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e-DE" sz="1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legislators</a:t>
            </a:r>
            <a:endParaRPr lang="de-DE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+mj-lt"/>
              <a:buNone/>
              <a:defRPr/>
            </a:pPr>
            <a:endParaRPr lang="de-DE" sz="1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buFont typeface="+mj-lt"/>
              <a:buNone/>
              <a:defRPr/>
            </a:pPr>
            <a:endParaRPr lang="de-DE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+mj-lt"/>
              <a:buNone/>
              <a:defRPr/>
            </a:pPr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376" y="3939902"/>
            <a:ext cx="795048" cy="1203598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2555776" y="675037"/>
            <a:ext cx="39604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100%RE </a:t>
            </a:r>
            <a:r>
              <a:rPr lang="es-ES" sz="800" spc="300" dirty="0" err="1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7254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123728" y="675037"/>
            <a:ext cx="52565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 RE </a:t>
            </a:r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06648" y="1101140"/>
            <a:ext cx="779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Keys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to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Success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99592" y="1447612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376" y="3939902"/>
            <a:ext cx="795048" cy="12035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3648" y="1647748"/>
            <a:ext cx="5353050" cy="2076450"/>
          </a:xfrm>
          <a:prstGeom prst="rect">
            <a:avLst/>
          </a:prstGeom>
        </p:spPr>
      </p:pic>
      <p:sp>
        <p:nvSpPr>
          <p:cNvPr id="10" name="Textfeld 2"/>
          <p:cNvSpPr txBox="1"/>
          <p:nvPr/>
        </p:nvSpPr>
        <p:spPr>
          <a:xfrm>
            <a:off x="419100" y="3747057"/>
            <a:ext cx="87249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de-DE" sz="2400" b="1" dirty="0" err="1" smtClean="0">
                <a:latin typeface="Arial" charset="0"/>
                <a:cs typeface="Arial" charset="0"/>
              </a:rPr>
              <a:t>Partnerships</a:t>
            </a:r>
            <a:r>
              <a:rPr lang="de-DE" sz="2400" b="1" dirty="0">
                <a:latin typeface="Arial" charset="0"/>
                <a:cs typeface="Arial" charset="0"/>
              </a:rPr>
              <a:t>		</a:t>
            </a:r>
            <a:r>
              <a:rPr lang="de-DE" sz="2400" b="1" dirty="0" smtClean="0">
                <a:latin typeface="Arial" charset="0"/>
                <a:cs typeface="Arial" charset="0"/>
              </a:rPr>
              <a:t>   2</a:t>
            </a:r>
            <a:r>
              <a:rPr lang="de-DE" sz="2400" b="1" dirty="0">
                <a:latin typeface="Arial" charset="0"/>
                <a:cs typeface="Arial" charset="0"/>
              </a:rPr>
              <a:t>. </a:t>
            </a:r>
            <a:r>
              <a:rPr lang="de-DE" sz="2400" b="1" dirty="0" err="1" smtClean="0">
                <a:latin typeface="Arial" charset="0"/>
                <a:cs typeface="Arial" charset="0"/>
              </a:rPr>
              <a:t>Continuous</a:t>
            </a:r>
            <a:r>
              <a:rPr 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sz="2400" b="1" dirty="0" err="1" smtClean="0">
                <a:latin typeface="Arial" charset="0"/>
                <a:cs typeface="Arial" charset="0"/>
              </a:rPr>
              <a:t>Dialogue</a:t>
            </a:r>
            <a:endParaRPr lang="de-DE" sz="2400" b="1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de-DE" sz="2400" b="1" dirty="0">
                <a:latin typeface="Arial" charset="0"/>
                <a:cs typeface="Arial" charset="0"/>
              </a:rPr>
              <a:t>3. </a:t>
            </a:r>
            <a:r>
              <a:rPr lang="de-DE" sz="2400" b="1" dirty="0" smtClean="0">
                <a:latin typeface="Arial" charset="0"/>
                <a:cs typeface="Arial" charset="0"/>
              </a:rPr>
              <a:t>Facts </a:t>
            </a:r>
            <a:r>
              <a:rPr lang="de-DE" sz="2400" b="1" dirty="0" err="1" smtClean="0">
                <a:latin typeface="Arial" charset="0"/>
                <a:cs typeface="Arial" charset="0"/>
              </a:rPr>
              <a:t>and</a:t>
            </a:r>
            <a:r>
              <a:rPr lang="de-DE" sz="2400" b="1" dirty="0" smtClean="0">
                <a:latin typeface="Arial" charset="0"/>
                <a:cs typeface="Arial" charset="0"/>
              </a:rPr>
              <a:t> </a:t>
            </a:r>
            <a:r>
              <a:rPr lang="de-DE" sz="2400" b="1" dirty="0" err="1" smtClean="0">
                <a:latin typeface="Arial" charset="0"/>
                <a:cs typeface="Arial" charset="0"/>
              </a:rPr>
              <a:t>information</a:t>
            </a:r>
            <a:r>
              <a:rPr lang="de-DE" sz="2400" b="1" dirty="0">
                <a:latin typeface="Arial" charset="0"/>
                <a:cs typeface="Arial" charset="0"/>
              </a:rPr>
              <a:t>	</a:t>
            </a:r>
            <a:r>
              <a:rPr lang="de-DE" sz="2400" b="1" dirty="0" smtClean="0">
                <a:latin typeface="Arial" charset="0"/>
                <a:cs typeface="Arial" charset="0"/>
              </a:rPr>
              <a:t>   4. </a:t>
            </a:r>
            <a:r>
              <a:rPr lang="de-DE" sz="2400" b="1" dirty="0" err="1" smtClean="0">
                <a:latin typeface="Arial" charset="0"/>
                <a:cs typeface="Arial" charset="0"/>
              </a:rPr>
              <a:t>Capacity</a:t>
            </a:r>
            <a:r>
              <a:rPr lang="de-DE" sz="2400" b="1" dirty="0" smtClean="0">
                <a:latin typeface="Arial" charset="0"/>
                <a:cs typeface="Arial" charset="0"/>
              </a:rPr>
              <a:t> Building</a:t>
            </a:r>
            <a:endParaRPr lang="de-DE" sz="24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65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123728" y="675037"/>
            <a:ext cx="52565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 RE </a:t>
            </a:r>
            <a:r>
              <a:rPr lang="es-ES" sz="800" spc="300" dirty="0" err="1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06648" y="1101140"/>
            <a:ext cx="779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To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keep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in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mind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: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99592" y="1447612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914" y="3939902"/>
            <a:ext cx="795048" cy="1203598"/>
          </a:xfrm>
          <a:prstGeom prst="rect">
            <a:avLst/>
          </a:prstGeom>
        </p:spPr>
      </p:pic>
      <p:sp>
        <p:nvSpPr>
          <p:cNvPr id="12" name="Textfeld 1"/>
          <p:cNvSpPr txBox="1"/>
          <p:nvPr/>
        </p:nvSpPr>
        <p:spPr>
          <a:xfrm>
            <a:off x="269361" y="1444165"/>
            <a:ext cx="8059066" cy="40626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Stakeholder Participation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key, both for </a:t>
            </a:r>
            <a:b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combining knowledge and for creating political will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Developing a 100% RE Long Term Strategy is thus a </a:t>
            </a:r>
            <a:b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 that requires time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narrative behind the 100% RE vision must be country specific</a:t>
            </a:r>
            <a:b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developed by stakeholders.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Sustainable Development,</a:t>
            </a:r>
            <a:b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Poverty eradication and economic opportunities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might be stronger </a:t>
            </a:r>
            <a:b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narratives than climate protection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now aim to work closely with the government, international partners</a:t>
            </a:r>
            <a:b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all national stakeholders to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 a 100% RE for all strategy </a:t>
            </a:r>
            <a:b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Tanzania and Bangladesh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75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123728" y="675037"/>
            <a:ext cx="52565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 err="1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The</a:t>
            </a:r>
            <a:r>
              <a:rPr lang="es-ES" sz="800" spc="300" dirty="0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 role of </a:t>
            </a:r>
            <a:r>
              <a:rPr lang="es-ES" sz="800" spc="300" dirty="0" err="1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legislators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06648" y="1101140"/>
            <a:ext cx="779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The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role of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legislators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99592" y="1447612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376" y="3939902"/>
            <a:ext cx="795048" cy="1203598"/>
          </a:xfrm>
          <a:prstGeom prst="rect">
            <a:avLst/>
          </a:prstGeom>
        </p:spPr>
      </p:pic>
      <p:sp>
        <p:nvSpPr>
          <p:cNvPr id="10" name="Textfeld 2"/>
          <p:cNvSpPr txBox="1"/>
          <p:nvPr/>
        </p:nvSpPr>
        <p:spPr>
          <a:xfrm>
            <a:off x="389570" y="1591208"/>
            <a:ext cx="8724900" cy="2369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600" b="1" dirty="0" err="1" smtClean="0">
                <a:latin typeface="Arial" charset="0"/>
                <a:cs typeface="Arial" charset="0"/>
              </a:rPr>
              <a:t>Legislators</a:t>
            </a:r>
            <a:r>
              <a:rPr lang="de-DE" sz="1600" b="1" dirty="0" smtClean="0">
                <a:latin typeface="Arial" charset="0"/>
                <a:cs typeface="Arial" charset="0"/>
              </a:rPr>
              <a:t>…: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Arial" charset="0"/>
                <a:cs typeface="Arial" charset="0"/>
              </a:rPr>
              <a:t>Are (</a:t>
            </a:r>
            <a:r>
              <a:rPr lang="de-DE" sz="1600" b="1" dirty="0" err="1" smtClean="0">
                <a:latin typeface="Arial" charset="0"/>
                <a:cs typeface="Arial" charset="0"/>
              </a:rPr>
              <a:t>often</a:t>
            </a:r>
            <a:r>
              <a:rPr lang="de-DE" sz="1600" b="1" dirty="0" smtClean="0">
                <a:latin typeface="Arial" charset="0"/>
                <a:cs typeface="Arial" charset="0"/>
              </a:rPr>
              <a:t>) powerful </a:t>
            </a:r>
            <a:r>
              <a:rPr lang="de-DE" sz="1600" b="1" dirty="0" err="1" smtClean="0">
                <a:latin typeface="Arial" charset="0"/>
                <a:cs typeface="Arial" charset="0"/>
              </a:rPr>
              <a:t>enough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to</a:t>
            </a:r>
            <a:r>
              <a:rPr lang="de-DE" sz="1600" b="1" dirty="0" smtClean="0">
                <a:latin typeface="Arial" charset="0"/>
                <a:cs typeface="Arial" charset="0"/>
              </a:rPr>
              <a:t>  </a:t>
            </a:r>
            <a:r>
              <a:rPr lang="de-DE" sz="1600" b="1" dirty="0" err="1" smtClean="0">
                <a:latin typeface="Arial" charset="0"/>
                <a:cs typeface="Arial" charset="0"/>
              </a:rPr>
              <a:t>catalyze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and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facilitate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the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implementation</a:t>
            </a:r>
            <a:r>
              <a:rPr lang="de-DE" sz="1600" b="1" dirty="0" smtClean="0">
                <a:latin typeface="Arial" charset="0"/>
                <a:cs typeface="Arial" charset="0"/>
              </a:rPr>
              <a:t> of </a:t>
            </a:r>
            <a:r>
              <a:rPr lang="de-DE" sz="1600" b="1" dirty="0" err="1" smtClean="0">
                <a:latin typeface="Arial" charset="0"/>
                <a:cs typeface="Arial" charset="0"/>
              </a:rPr>
              <a:t>the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energy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transition</a:t>
            </a:r>
            <a:endParaRPr lang="de-DE" sz="1600" b="1" dirty="0" smtClean="0">
              <a:latin typeface="Arial" charset="0"/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Arial" charset="0"/>
                <a:cs typeface="Arial" charset="0"/>
              </a:rPr>
              <a:t>…</a:t>
            </a:r>
            <a:r>
              <a:rPr lang="de-DE" sz="1600" b="1" dirty="0" err="1" smtClean="0">
                <a:latin typeface="Arial" charset="0"/>
                <a:cs typeface="Arial" charset="0"/>
              </a:rPr>
              <a:t>or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to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hamper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it</a:t>
            </a:r>
            <a:endParaRPr lang="de-DE" sz="1600" b="1" dirty="0" smtClean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de-DE" sz="1600" b="1" dirty="0" smtClean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Arial" charset="0"/>
                <a:cs typeface="Arial" charset="0"/>
              </a:rPr>
              <a:t>Yet</a:t>
            </a:r>
            <a:r>
              <a:rPr lang="de-DE" sz="1600" b="1" dirty="0" smtClean="0">
                <a:latin typeface="Arial" charset="0"/>
                <a:cs typeface="Arial" charset="0"/>
              </a:rPr>
              <a:t>, </a:t>
            </a:r>
            <a:r>
              <a:rPr lang="de-DE" sz="1600" b="1" dirty="0" err="1" smtClean="0">
                <a:latin typeface="Arial" charset="0"/>
                <a:cs typeface="Arial" charset="0"/>
              </a:rPr>
              <a:t>they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often</a:t>
            </a:r>
            <a:r>
              <a:rPr lang="de-DE" sz="1600" b="1" dirty="0" smtClean="0">
                <a:latin typeface="Arial" charset="0"/>
                <a:cs typeface="Arial" charset="0"/>
              </a:rPr>
              <a:t> lack </a:t>
            </a:r>
            <a:r>
              <a:rPr lang="de-DE" sz="1600" b="1" dirty="0" err="1" smtClean="0">
                <a:latin typeface="Arial" charset="0"/>
                <a:cs typeface="Arial" charset="0"/>
              </a:rPr>
              <a:t>the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subject-specific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knowledge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and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technical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transfer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experiences</a:t>
            </a:r>
            <a:endParaRPr lang="de-DE" sz="1600" b="1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de-DE" b="1" dirty="0" smtClean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de-DE" b="1" dirty="0">
              <a:latin typeface="Arial" charset="0"/>
              <a:cs typeface="Arial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95" y="3867894"/>
            <a:ext cx="149288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91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123728" y="675037"/>
            <a:ext cx="52565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The</a:t>
            </a:r>
            <a:r>
              <a:rPr lang="es-ES" sz="800" spc="300" dirty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 role of </a:t>
            </a:r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legislators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63364" y="871512"/>
            <a:ext cx="779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The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role of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legislators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15335" y="1271029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376" y="3939902"/>
            <a:ext cx="795048" cy="1203598"/>
          </a:xfrm>
          <a:prstGeom prst="rect">
            <a:avLst/>
          </a:prstGeom>
        </p:spPr>
      </p:pic>
      <p:sp>
        <p:nvSpPr>
          <p:cNvPr id="10" name="Textfeld 2"/>
          <p:cNvSpPr txBox="1"/>
          <p:nvPr/>
        </p:nvSpPr>
        <p:spPr>
          <a:xfrm>
            <a:off x="387695" y="1425545"/>
            <a:ext cx="8724900" cy="33547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Arial" charset="0"/>
                <a:cs typeface="Arial" charset="0"/>
              </a:rPr>
              <a:t>Launch of an </a:t>
            </a:r>
            <a:r>
              <a:rPr lang="de-DE" sz="1600" b="1" dirty="0" err="1" smtClean="0">
                <a:latin typeface="Arial" charset="0"/>
                <a:cs typeface="Arial" charset="0"/>
              </a:rPr>
              <a:t>institutionalised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network</a:t>
            </a:r>
            <a:r>
              <a:rPr lang="de-DE" sz="1600" b="1" dirty="0" smtClean="0">
                <a:latin typeface="Arial" charset="0"/>
                <a:cs typeface="Arial" charset="0"/>
              </a:rPr>
              <a:t> for </a:t>
            </a:r>
            <a:r>
              <a:rPr lang="de-DE" sz="1600" b="1" dirty="0" err="1" smtClean="0">
                <a:latin typeface="Arial" charset="0"/>
                <a:cs typeface="Arial" charset="0"/>
              </a:rPr>
              <a:t>current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and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former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legislators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during</a:t>
            </a:r>
            <a:r>
              <a:rPr lang="de-DE" sz="1600" b="1" dirty="0" smtClean="0">
                <a:latin typeface="Arial" charset="0"/>
                <a:cs typeface="Arial" charset="0"/>
              </a:rPr>
              <a:t> COP24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Arial" charset="0"/>
                <a:cs typeface="Arial" charset="0"/>
              </a:rPr>
              <a:t>Cross-country</a:t>
            </a:r>
            <a:r>
              <a:rPr lang="de-DE" sz="1600" b="1" dirty="0" smtClean="0">
                <a:latin typeface="Arial" charset="0"/>
                <a:cs typeface="Arial" charset="0"/>
              </a:rPr>
              <a:t>, </a:t>
            </a:r>
            <a:r>
              <a:rPr lang="de-DE" sz="1600" b="1" dirty="0" err="1" smtClean="0">
                <a:latin typeface="Arial" charset="0"/>
                <a:cs typeface="Arial" charset="0"/>
              </a:rPr>
              <a:t>cross-partly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platform</a:t>
            </a:r>
            <a:r>
              <a:rPr lang="de-DE" sz="1600" b="1" dirty="0" smtClean="0">
                <a:latin typeface="Arial" charset="0"/>
                <a:cs typeface="Arial" charset="0"/>
              </a:rPr>
              <a:t> for </a:t>
            </a:r>
            <a:r>
              <a:rPr lang="de-DE" sz="1600" b="1" dirty="0" err="1" smtClean="0">
                <a:latin typeface="Arial" charset="0"/>
                <a:cs typeface="Arial" charset="0"/>
              </a:rPr>
              <a:t>ongoing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dialogue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between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and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with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legislators</a:t>
            </a:r>
            <a:r>
              <a:rPr lang="de-DE" sz="1600" b="1" dirty="0" smtClean="0">
                <a:latin typeface="Arial" charset="0"/>
                <a:cs typeface="Arial" charset="0"/>
              </a:rPr>
              <a:t> for large-</a:t>
            </a:r>
            <a:r>
              <a:rPr lang="de-DE" sz="1600" b="1" dirty="0" err="1" smtClean="0">
                <a:latin typeface="Arial" charset="0"/>
                <a:cs typeface="Arial" charset="0"/>
              </a:rPr>
              <a:t>scale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deployment</a:t>
            </a:r>
            <a:r>
              <a:rPr lang="de-DE" sz="1600" b="1" dirty="0" smtClean="0">
                <a:latin typeface="Arial" charset="0"/>
                <a:cs typeface="Arial" charset="0"/>
              </a:rPr>
              <a:t> of RE </a:t>
            </a:r>
            <a:r>
              <a:rPr lang="de-DE" sz="1600" b="1" dirty="0" err="1" smtClean="0">
                <a:latin typeface="Arial" charset="0"/>
                <a:cs typeface="Arial" charset="0"/>
              </a:rPr>
              <a:t>solutions</a:t>
            </a:r>
            <a:endParaRPr lang="de-DE" sz="1600" b="1" dirty="0" smtClean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Arial" charset="0"/>
                <a:cs typeface="Arial" charset="0"/>
              </a:rPr>
              <a:t>Objectives</a:t>
            </a:r>
            <a:r>
              <a:rPr lang="de-DE" sz="1600" b="1" dirty="0" smtClean="0">
                <a:latin typeface="Arial" charset="0"/>
                <a:cs typeface="Arial" charset="0"/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Arial" charset="0"/>
                <a:cs typeface="Arial" charset="0"/>
              </a:rPr>
              <a:t>Capacity</a:t>
            </a:r>
            <a:r>
              <a:rPr lang="de-DE" sz="1600" b="1" dirty="0" smtClean="0">
                <a:latin typeface="Arial" charset="0"/>
                <a:cs typeface="Arial" charset="0"/>
              </a:rPr>
              <a:t>/</a:t>
            </a:r>
            <a:r>
              <a:rPr lang="de-DE" sz="1600" b="1" dirty="0" err="1" smtClean="0">
                <a:latin typeface="Arial" charset="0"/>
                <a:cs typeface="Arial" charset="0"/>
              </a:rPr>
              <a:t>knowledge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building</a:t>
            </a:r>
            <a:r>
              <a:rPr lang="de-DE" sz="1600" b="1" dirty="0" smtClean="0">
                <a:latin typeface="Arial" charset="0"/>
                <a:cs typeface="Arial" charset="0"/>
              </a:rPr>
              <a:t> &amp; </a:t>
            </a:r>
            <a:r>
              <a:rPr lang="de-DE" sz="1600" b="1" dirty="0" err="1" smtClean="0">
                <a:latin typeface="Arial" charset="0"/>
                <a:cs typeface="Arial" charset="0"/>
              </a:rPr>
              <a:t>strengthening</a:t>
            </a:r>
            <a:endParaRPr lang="de-DE" sz="1600" b="1" dirty="0" smtClean="0">
              <a:latin typeface="Arial" charset="0"/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Arial" charset="0"/>
                <a:cs typeface="Arial" charset="0"/>
              </a:rPr>
              <a:t>Cross-</a:t>
            </a:r>
            <a:r>
              <a:rPr lang="de-DE" sz="1600" b="1" dirty="0" err="1" smtClean="0">
                <a:latin typeface="Arial" charset="0"/>
                <a:cs typeface="Arial" charset="0"/>
              </a:rPr>
              <a:t>border</a:t>
            </a:r>
            <a:r>
              <a:rPr lang="de-DE" sz="1600" b="1" dirty="0" smtClean="0">
                <a:latin typeface="Arial" charset="0"/>
                <a:cs typeface="Arial" charset="0"/>
              </a:rPr>
              <a:t> </a:t>
            </a:r>
            <a:r>
              <a:rPr lang="de-DE" sz="1600" b="1" dirty="0" err="1" smtClean="0">
                <a:latin typeface="Arial" charset="0"/>
                <a:cs typeface="Arial" charset="0"/>
              </a:rPr>
              <a:t>exchange</a:t>
            </a:r>
            <a:endParaRPr lang="de-DE" sz="1600" b="1" dirty="0" smtClean="0">
              <a:latin typeface="Arial" charset="0"/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Arial" charset="0"/>
                <a:cs typeface="Arial" charset="0"/>
              </a:rPr>
              <a:t>Knowledge </a:t>
            </a:r>
            <a:r>
              <a:rPr lang="de-DE" sz="1600" b="1" dirty="0" err="1" smtClean="0">
                <a:latin typeface="Arial" charset="0"/>
                <a:cs typeface="Arial" charset="0"/>
              </a:rPr>
              <a:t>transfer</a:t>
            </a:r>
            <a:endParaRPr lang="de-DE" sz="1600" b="1" dirty="0" smtClean="0">
              <a:latin typeface="Arial" charset="0"/>
              <a:cs typeface="Arial" charset="0"/>
            </a:endParaRPr>
          </a:p>
          <a:p>
            <a:pPr>
              <a:defRPr/>
            </a:pPr>
            <a:endParaRPr lang="de-DE" sz="1600" b="1" dirty="0" smtClean="0">
              <a:latin typeface="Arial" charset="0"/>
              <a:cs typeface="Arial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de-DE" sz="1600" b="1" dirty="0" smtClean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de-DE" sz="1600" b="1" dirty="0" smtClean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de-DE" b="1" dirty="0" smtClean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de-DE" b="1" dirty="0">
              <a:latin typeface="Arial" charset="0"/>
              <a:cs typeface="Arial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41061"/>
            <a:ext cx="1492885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1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555776" y="675037"/>
            <a:ext cx="39604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 err="1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Thank</a:t>
            </a:r>
            <a:r>
              <a:rPr lang="es-ES" sz="800" spc="300" dirty="0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 </a:t>
            </a:r>
            <a:r>
              <a:rPr lang="es-ES" sz="800" spc="300" dirty="0" err="1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you</a:t>
            </a:r>
            <a:r>
              <a:rPr lang="es-ES" sz="800" spc="300" dirty="0" smtClean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!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827370" y="2355726"/>
            <a:ext cx="326243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</a:t>
            </a:r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OUR SOCIAL MEDIA CHANNELS!</a:t>
            </a:r>
            <a:endParaRPr lang="de-DE" sz="1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K:\2_Media &amp; Communications\2_Media Evaluation\3_Press Clippings and Website\Documentation\2016\Q2\Social Media icons\facebook-logo-nuevo.pn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2" r="6483"/>
          <a:stretch/>
        </p:blipFill>
        <p:spPr bwMode="auto">
          <a:xfrm>
            <a:off x="2827370" y="3052430"/>
            <a:ext cx="329882" cy="29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K:\2_Media &amp; Communications\2_Media Evaluation\3_Press Clippings and Website\Documentation\2016\Q2\Social Media icons\Flickr_eps.pn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46" b="34475"/>
          <a:stretch/>
        </p:blipFill>
        <p:spPr bwMode="auto">
          <a:xfrm>
            <a:off x="5243538" y="3086784"/>
            <a:ext cx="790575" cy="27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K:\2_Media &amp; Communications\2_Media Evaluation\3_Press Clippings and Website\Documentation\2016\Q2\Social Media icons\twitter bird icon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260" y="3041645"/>
            <a:ext cx="396302" cy="320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K:\2_Media &amp; Communications\2_Media Evaluation\3_Press Clippings and Website\Documentation\2016\Q2\Social Media icons\youtube-logo.jpg">
            <a:hlinkClick r:id="rId10"/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5" t="22913" b="20374"/>
          <a:stretch/>
        </p:blipFill>
        <p:spPr bwMode="auto">
          <a:xfrm>
            <a:off x="4109081" y="3075806"/>
            <a:ext cx="696052" cy="29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K:\2_Media &amp; Communications\2_Media Evaluation\3_Press Clippings and Website\Documentation\2016\Q2\Instagram\Instagram_logo.JPG">
            <a:hlinkClick r:id="rId12"/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70"/>
          <a:stretch/>
        </p:blipFill>
        <p:spPr bwMode="auto">
          <a:xfrm>
            <a:off x="3623963" y="2941315"/>
            <a:ext cx="395440" cy="52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K:\2_Media &amp; Communications\2_Media Evaluation\3_Press Clippings and Website\Documentation\2016\Q2\Social Media icons\linkedin-logo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441" y="3075981"/>
            <a:ext cx="296555" cy="29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956376" y="3939902"/>
            <a:ext cx="795048" cy="12035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23963" y="1491630"/>
            <a:ext cx="1812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THANK YOU!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66721" y="1966979"/>
            <a:ext cx="3991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anna.skowron@worldfuturecouncil.org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112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123728" y="666258"/>
            <a:ext cx="52565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 RE </a:t>
            </a:r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06648" y="1101140"/>
            <a:ext cx="779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Roadmap Development for 100% </a:t>
            </a:r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Renewable</a:t>
            </a:r>
            <a:r>
              <a:rPr lang="de-D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</a:t>
            </a:r>
            <a:r>
              <a:rPr lang="de-DE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Energy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99592" y="1447612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376" y="3939902"/>
            <a:ext cx="795048" cy="1203598"/>
          </a:xfrm>
          <a:prstGeom prst="rect">
            <a:avLst/>
          </a:prstGeom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26" y="1581204"/>
            <a:ext cx="2698204" cy="3562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507" y="1765132"/>
            <a:ext cx="2507766" cy="345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84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555776" y="675037"/>
            <a:ext cx="39604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 RE </a:t>
            </a:r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07504" y="1101140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Technical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100%RE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scenario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- Key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Findings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for Tanzania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38541" y="1447612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228" y="960438"/>
            <a:ext cx="3035300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07505" y="1563638"/>
            <a:ext cx="6181724" cy="3687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100% RE for Tanzanians is technically and economically possible, 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  It aligns with the PA and SGDs;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Tanzania has sufficient RE to keep storage shares well below 20% while securing 100% RE for all 24/7;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RE can help </a:t>
            </a:r>
            <a:r>
              <a:rPr lang="en-US" sz="1600" dirty="0" err="1" smtClean="0">
                <a:solidFill>
                  <a:schemeClr val="tx1"/>
                </a:solidFill>
              </a:rPr>
              <a:t>Tz</a:t>
            </a:r>
            <a:r>
              <a:rPr lang="en-US" sz="1600" dirty="0" smtClean="0">
                <a:solidFill>
                  <a:schemeClr val="tx1"/>
                </a:solidFill>
              </a:rPr>
              <a:t> to become a middle income country by 2025;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RE </a:t>
            </a:r>
            <a:r>
              <a:rPr lang="en-US" sz="1600" dirty="0">
                <a:solidFill>
                  <a:schemeClr val="tx1"/>
                </a:solidFill>
              </a:rPr>
              <a:t>can provide universal access to energy for all while increasing comfort standards to the level of industrialized countries by </a:t>
            </a:r>
            <a:r>
              <a:rPr lang="en-US" sz="1600" dirty="0" smtClean="0">
                <a:solidFill>
                  <a:schemeClr val="tx1"/>
                </a:solidFill>
              </a:rPr>
              <a:t>2050;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AU" sz="1600" dirty="0" smtClean="0">
                <a:solidFill>
                  <a:schemeClr val="tx1"/>
                </a:solidFill>
              </a:rPr>
              <a:t>Tanzania </a:t>
            </a:r>
            <a:r>
              <a:rPr lang="en-AU" sz="1600" dirty="0">
                <a:solidFill>
                  <a:schemeClr val="tx1"/>
                </a:solidFill>
              </a:rPr>
              <a:t>has sufficient renewable energy resources to keep storage shares well below 20 per cent while securing 24/7 supply with 100% RE. 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 smtClean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17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4640" y="700091"/>
            <a:ext cx="8707120" cy="601993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EXAMPLE: Tanzania </a:t>
            </a:r>
            <a:r>
              <a:rPr lang="en-US" sz="1800" dirty="0" smtClean="0">
                <a:solidFill>
                  <a:srgbClr val="000000"/>
                </a:solidFill>
              </a:rPr>
              <a:t>– Distribution of population, power grids and mini grids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4529" y="1063624"/>
            <a:ext cx="6067342" cy="39020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55128"/>
            <a:ext cx="9144000" cy="6553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400" smtClean="0"/>
              <a:t>100% RENEWABLE ENERGY FOR TANZANIA</a:t>
            </a:r>
            <a:r>
              <a:rPr lang="en-US" sz="2000" smtClean="0"/>
              <a:t/>
            </a:r>
            <a:br>
              <a:rPr lang="en-US" sz="2000" smtClean="0"/>
            </a:br>
            <a:endParaRPr lang="en-US" sz="1300" dirty="0"/>
          </a:p>
        </p:txBody>
      </p:sp>
      <p:pic>
        <p:nvPicPr>
          <p:cNvPr id="11" name="Picture 10" descr="UTS_ISF_Logo_Vertical_BLK Sm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12"/>
            <a:ext cx="1293765" cy="74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15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555776" y="675037"/>
            <a:ext cx="39604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 RE </a:t>
            </a:r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07504" y="1101140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Technical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100%RE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scenario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for Bangladesh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20750" y="1447612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3540" y="3939902"/>
            <a:ext cx="795048" cy="1203598"/>
          </a:xfrm>
          <a:prstGeom prst="rect">
            <a:avLst/>
          </a:prstGeom>
        </p:spPr>
      </p:pic>
      <p:sp>
        <p:nvSpPr>
          <p:cNvPr id="10" name="Rechteck 2"/>
          <p:cNvSpPr>
            <a:spLocks noChangeArrowheads="1"/>
          </p:cNvSpPr>
          <p:nvPr/>
        </p:nvSpPr>
        <p:spPr bwMode="auto">
          <a:xfrm>
            <a:off x="539552" y="1706391"/>
            <a:ext cx="4572000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AutoNum type="arabicPeriod"/>
            </a:pP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Calculation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Bangladesh‘s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RE potential</a:t>
            </a:r>
            <a:endParaRPr lang="de-DE" altLang="de-DE" sz="1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Aft>
                <a:spcPts val="1200"/>
              </a:spcAft>
              <a:buFont typeface="Calibri" panose="020F0502020204030204" pitchFamily="34" charset="0"/>
              <a:buAutoNum type="arabicPeriod" startAt="2"/>
            </a:pP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Estimations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demand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by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2050</a:t>
            </a:r>
            <a:endParaRPr lang="de-DE" altLang="de-DE" sz="1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Aft>
                <a:spcPts val="1200"/>
              </a:spcAft>
              <a:buFontTx/>
              <a:buAutoNum type="arabicPeriod" startAt="2"/>
            </a:pP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Calculation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on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best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RE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deployment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de-DE" altLang="de-DE" sz="1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Aft>
                <a:spcPts val="1200"/>
              </a:spcAft>
              <a:buFontTx/>
              <a:buAutoNum type="arabicPeriod" startAt="2"/>
            </a:pP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Estimate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necessary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investment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affordable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everybody</a:t>
            </a:r>
            <a:endParaRPr lang="de-DE" altLang="de-DE" sz="1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Aft>
                <a:spcPts val="1200"/>
              </a:spcAft>
              <a:buFontTx/>
              <a:buAutoNum type="arabicPeriod" startAt="2"/>
            </a:pP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Estimate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economic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gain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by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deploying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altLang="de-DE" sz="1800" dirty="0" err="1" smtClean="0">
                <a:latin typeface="Tahoma" panose="020B0604030504040204" pitchFamily="34" charset="0"/>
                <a:cs typeface="Tahoma" panose="020B0604030504040204" pitchFamily="34" charset="0"/>
              </a:rPr>
              <a:t>more</a:t>
            </a:r>
            <a:r>
              <a:rPr lang="de-DE" altLang="de-DE" sz="1800" dirty="0" smtClean="0">
                <a:latin typeface="Tahoma" panose="020B0604030504040204" pitchFamily="34" charset="0"/>
                <a:cs typeface="Tahoma" panose="020B0604030504040204" pitchFamily="34" charset="0"/>
              </a:rPr>
              <a:t> RE</a:t>
            </a:r>
            <a:endParaRPr lang="de-DE" altLang="de-DE" sz="1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896" y="938299"/>
            <a:ext cx="3035300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807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-82326" y="95675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041402" y="95675"/>
            <a:ext cx="52565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 RE </a:t>
            </a:r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75812" y="325367"/>
            <a:ext cx="779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Identifying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change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agents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773982" y="671840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376" y="3939902"/>
            <a:ext cx="795048" cy="1203598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43" y="2558347"/>
            <a:ext cx="6851650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eck 7"/>
          <p:cNvSpPr/>
          <p:nvPr/>
        </p:nvSpPr>
        <p:spPr>
          <a:xfrm>
            <a:off x="264522" y="798946"/>
            <a:ext cx="4176713" cy="215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Government</a:t>
            </a:r>
            <a:endParaRPr lang="en-US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Civil Society </a:t>
            </a:r>
            <a:r>
              <a:rPr lang="en-US" sz="1400" dirty="0" err="1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Organisations</a:t>
            </a:r>
            <a:endParaRPr lang="en-US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Industry</a:t>
            </a:r>
            <a:endParaRPr lang="en-US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Media </a:t>
            </a: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Tansania</a:t>
            </a: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broadcasting corporation, IPP Media, </a:t>
            </a:r>
            <a:r>
              <a:rPr lang="en-US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Radia</a:t>
            </a: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Free Africa, The </a:t>
            </a:r>
            <a:r>
              <a:rPr lang="en-US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Guardien</a:t>
            </a: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daily news)</a:t>
            </a:r>
          </a:p>
        </p:txBody>
      </p:sp>
      <p:sp>
        <p:nvSpPr>
          <p:cNvPr id="15" name="Rechteck 9"/>
          <p:cNvSpPr/>
          <p:nvPr/>
        </p:nvSpPr>
        <p:spPr>
          <a:xfrm>
            <a:off x="4574712" y="798946"/>
            <a:ext cx="4176712" cy="215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>
              <a:spcAft>
                <a:spcPts val="600"/>
              </a:spcAft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Development partners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Faith institutions 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Academia and think tanks: University Dar </a:t>
            </a:r>
            <a:r>
              <a:rPr lang="en-US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</a:t>
            </a: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Salaam, </a:t>
            </a:r>
            <a:r>
              <a:rPr lang="en-US" sz="1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University </a:t>
            </a: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Dodoma, </a:t>
            </a:r>
            <a:r>
              <a:rPr lang="en-US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Sokoine</a:t>
            </a: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university for Agriculture, </a:t>
            </a:r>
            <a:r>
              <a:rPr lang="en-US" sz="1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COSTECH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Regulatory Agencies</a:t>
            </a:r>
          </a:p>
          <a:p>
            <a:pPr marL="171450" indent="-171450">
              <a:spcAft>
                <a:spcPts val="600"/>
              </a:spcAft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endParaRPr lang="en-US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55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123728" y="675037"/>
            <a:ext cx="52565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 RE </a:t>
            </a:r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06648" y="1101140"/>
            <a:ext cx="779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Developing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a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political</a:t>
            </a:r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Vision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99592" y="1447612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376" y="3939902"/>
            <a:ext cx="795048" cy="1203598"/>
          </a:xfrm>
          <a:prstGeom prst="rect">
            <a:avLst/>
          </a:prstGeom>
        </p:spPr>
      </p:pic>
      <p:sp>
        <p:nvSpPr>
          <p:cNvPr id="10" name="Rechteck 3"/>
          <p:cNvSpPr/>
          <p:nvPr/>
        </p:nvSpPr>
        <p:spPr>
          <a:xfrm>
            <a:off x="2699792" y="1442723"/>
            <a:ext cx="6227763" cy="8747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Reach and maintain inclusive economic growth </a:t>
            </a:r>
          </a:p>
          <a:p>
            <a:pPr marL="171450" indent="-171450"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Job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opportunities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all,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including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women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youth</a:t>
            </a:r>
            <a:endParaRPr lang="de-DE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Good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governmental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economic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policies</a:t>
            </a:r>
            <a:endParaRPr lang="de-DE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feld 7"/>
          <p:cNvSpPr txBox="1">
            <a:spLocks noChangeArrowheads="1"/>
          </p:cNvSpPr>
          <p:nvPr/>
        </p:nvSpPr>
        <p:spPr bwMode="auto">
          <a:xfrm>
            <a:off x="107405" y="1892250"/>
            <a:ext cx="25923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1400" b="1">
                <a:latin typeface="Tahoma" panose="020B0604030504040204" pitchFamily="34" charset="0"/>
                <a:cs typeface="Tahoma" panose="020B0604030504040204" pitchFamily="34" charset="0"/>
              </a:rPr>
              <a:t>Economic Development to</a:t>
            </a:r>
            <a:br>
              <a:rPr lang="de-DE" altLang="de-DE" sz="1400" b="1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de-DE" altLang="de-DE" sz="1400" b="1">
                <a:latin typeface="Tahoma" panose="020B0604030504040204" pitchFamily="34" charset="0"/>
                <a:cs typeface="Tahoma" panose="020B0604030504040204" pitchFamily="34" charset="0"/>
              </a:rPr>
              <a:t>eradicate (energy) poverty</a:t>
            </a:r>
          </a:p>
        </p:txBody>
      </p:sp>
      <p:sp>
        <p:nvSpPr>
          <p:cNvPr id="14" name="Rechteck 5"/>
          <p:cNvSpPr/>
          <p:nvPr/>
        </p:nvSpPr>
        <p:spPr>
          <a:xfrm>
            <a:off x="2699792" y="2414481"/>
            <a:ext cx="6227763" cy="12239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livelihoods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situations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opportunities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focus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most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impoverished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vulnerable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groups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171450" indent="-171450"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Reducing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inequalities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regarding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economic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opportunities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services</a:t>
            </a:r>
            <a:endParaRPr lang="de-DE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feld 9"/>
          <p:cNvSpPr txBox="1">
            <a:spLocks noChangeArrowheads="1"/>
          </p:cNvSpPr>
          <p:nvPr/>
        </p:nvSpPr>
        <p:spPr bwMode="auto">
          <a:xfrm>
            <a:off x="107405" y="2859038"/>
            <a:ext cx="259238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1400" b="1">
                <a:latin typeface="Tahoma" panose="020B0604030504040204" pitchFamily="34" charset="0"/>
                <a:cs typeface="Tahoma" panose="020B0604030504040204" pitchFamily="34" charset="0"/>
              </a:rPr>
              <a:t>Improvement of livelihoods and social situation</a:t>
            </a:r>
          </a:p>
        </p:txBody>
      </p:sp>
      <p:sp>
        <p:nvSpPr>
          <p:cNvPr id="16" name="Rechteck 7"/>
          <p:cNvSpPr/>
          <p:nvPr/>
        </p:nvSpPr>
        <p:spPr>
          <a:xfrm>
            <a:off x="2699791" y="3708858"/>
            <a:ext cx="6227763" cy="13684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1450" indent="-171450"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Strengthening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democracy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good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governance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human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rights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rule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law</a:t>
            </a:r>
            <a:endParaRPr lang="de-DE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Maintaining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peace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political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stability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cohesion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national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unity</a:t>
            </a:r>
            <a:endParaRPr lang="de-DE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Clr>
                <a:srgbClr val="FFC00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Ensuring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responsible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effective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leadership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public</a:t>
            </a:r>
            <a:r>
              <a:rPr lang="de-DE" sz="1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services</a:t>
            </a:r>
            <a:endParaRPr lang="de-DE" sz="1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feld 11"/>
          <p:cNvSpPr txBox="1">
            <a:spLocks noChangeArrowheads="1"/>
          </p:cNvSpPr>
          <p:nvPr/>
        </p:nvSpPr>
        <p:spPr bwMode="auto">
          <a:xfrm>
            <a:off x="107405" y="4244925"/>
            <a:ext cx="25923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de-DE" altLang="de-DE" sz="1400" b="1">
                <a:latin typeface="Tahoma" panose="020B0604030504040204" pitchFamily="34" charset="0"/>
                <a:cs typeface="Tahoma" panose="020B0604030504040204" pitchFamily="34" charset="0"/>
              </a:rPr>
              <a:t>Good governance and accountability</a:t>
            </a:r>
          </a:p>
        </p:txBody>
      </p:sp>
    </p:spTree>
    <p:extLst>
      <p:ext uri="{BB962C8B-B14F-4D97-AF65-F5344CB8AC3E}">
        <p14:creationId xmlns:p14="http://schemas.microsoft.com/office/powerpoint/2010/main" val="11614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4" b="46889"/>
          <a:stretch>
            <a:fillRect/>
          </a:stretch>
        </p:blipFill>
        <p:spPr bwMode="auto">
          <a:xfrm>
            <a:off x="107504" y="1282514"/>
            <a:ext cx="457835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123728" y="675037"/>
            <a:ext cx="52565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 RE </a:t>
            </a:r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86954" y="957623"/>
            <a:ext cx="779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Analysing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 </a:t>
            </a:r>
            <a:r>
              <a:rPr lang="es-ES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Barriers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923182" y="1304096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376" y="3939902"/>
            <a:ext cx="795048" cy="1203598"/>
          </a:xfrm>
          <a:prstGeom prst="rect">
            <a:avLst/>
          </a:prstGeom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56" r="5367" b="3865"/>
          <a:stretch>
            <a:fillRect/>
          </a:stretch>
        </p:blipFill>
        <p:spPr bwMode="auto">
          <a:xfrm>
            <a:off x="4662264" y="1222198"/>
            <a:ext cx="4333875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80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0" y="675037"/>
            <a:ext cx="9324528" cy="215444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2123728" y="675037"/>
            <a:ext cx="52565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800" spc="300" dirty="0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100% RE </a:t>
            </a:r>
            <a:r>
              <a:rPr lang="es-ES" sz="800" spc="300" dirty="0" err="1">
                <a:solidFill>
                  <a:schemeClr val="bg1"/>
                </a:solidFill>
                <a:latin typeface="Futura LT Pro Medium" panose="020B0502020204020303" pitchFamily="34" charset="0"/>
                <a:cs typeface="Aharoni" panose="02010803020104030203" pitchFamily="2" charset="-79"/>
              </a:rPr>
              <a:t>Roadmaps</a:t>
            </a:r>
            <a:endParaRPr lang="de-DE" sz="800" spc="300" dirty="0">
              <a:solidFill>
                <a:schemeClr val="bg1"/>
              </a:solidFill>
              <a:latin typeface="Futura LT Pro Medium" panose="020B0502020204020303" pitchFamily="34" charset="0"/>
              <a:cs typeface="Aharoni" panose="02010803020104030203" pitchFamily="2" charset="-79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06648" y="1101140"/>
            <a:ext cx="779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Futura LT Pro Medium" panose="020B0502020204020303" pitchFamily="34" charset="0"/>
              </a:rPr>
              <a:t>South-South Exchange –Tanzania - Bangladesh</a:t>
            </a:r>
            <a:endParaRPr lang="de-DE" dirty="0">
              <a:solidFill>
                <a:schemeClr val="tx1">
                  <a:lumMod val="85000"/>
                  <a:lumOff val="15000"/>
                </a:schemeClr>
              </a:solidFill>
              <a:latin typeface="Futura LT Pro Medium" panose="020B0502020204020303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899592" y="1447612"/>
            <a:ext cx="637603" cy="45719"/>
          </a:xfrm>
          <a:prstGeom prst="rect">
            <a:avLst/>
          </a:prstGeom>
          <a:solidFill>
            <a:srgbClr val="FFBF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 descr="\\10.49.37.8\Common Store\2_Media &amp; Communications\10_Publications\5_Other Print Products\banner\wfc_banner_250x120_druck.eps"/>
          <p:cNvPicPr/>
          <p:nvPr/>
        </p:nvPicPr>
        <p:blipFill rotWithShape="1">
          <a:blip r:embed="rId3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" t="11681" r="2425" b="35222"/>
          <a:stretch/>
        </p:blipFill>
        <p:spPr bwMode="auto">
          <a:xfrm>
            <a:off x="3677259" y="92126"/>
            <a:ext cx="1717474" cy="463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Gruppieren 5"/>
          <p:cNvGrpSpPr>
            <a:grpSpLocks noChangeAspect="1"/>
          </p:cNvGrpSpPr>
          <p:nvPr/>
        </p:nvGrpSpPr>
        <p:grpSpPr bwMode="auto">
          <a:xfrm>
            <a:off x="263762" y="1356310"/>
            <a:ext cx="8544467" cy="4854841"/>
            <a:chOff x="677863" y="1196975"/>
            <a:chExt cx="7500937" cy="4260850"/>
          </a:xfrm>
        </p:grpSpPr>
        <p:sp>
          <p:nvSpPr>
            <p:cNvPr id="12" name="Freeform 4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>
              <a:off x="2519363" y="5394325"/>
              <a:ext cx="33337" cy="57150"/>
            </a:xfrm>
            <a:custGeom>
              <a:avLst/>
              <a:gdLst>
                <a:gd name="T0" fmla="*/ 0 w 73"/>
                <a:gd name="T1" fmla="*/ 0 h 20"/>
                <a:gd name="T2" fmla="*/ 2147483647 w 73"/>
                <a:gd name="T3" fmla="*/ 2147483647 h 20"/>
                <a:gd name="T4" fmla="*/ 2147483647 w 73"/>
                <a:gd name="T5" fmla="*/ 2147483647 h 20"/>
                <a:gd name="T6" fmla="*/ 2147483647 w 73"/>
                <a:gd name="T7" fmla="*/ 2147483647 h 20"/>
                <a:gd name="T8" fmla="*/ 2147483647 w 73"/>
                <a:gd name="T9" fmla="*/ 2147483647 h 20"/>
                <a:gd name="T10" fmla="*/ 2147483647 w 73"/>
                <a:gd name="T11" fmla="*/ 2147483647 h 20"/>
                <a:gd name="T12" fmla="*/ 2147483647 w 73"/>
                <a:gd name="T13" fmla="*/ 2147483647 h 20"/>
                <a:gd name="T14" fmla="*/ 2147483647 w 73"/>
                <a:gd name="T15" fmla="*/ 2147483647 h 20"/>
                <a:gd name="T16" fmla="*/ 2147483647 w 73"/>
                <a:gd name="T17" fmla="*/ 2147483647 h 20"/>
                <a:gd name="T18" fmla="*/ 2147483647 w 73"/>
                <a:gd name="T19" fmla="*/ 2147483647 h 20"/>
                <a:gd name="T20" fmla="*/ 2147483647 w 73"/>
                <a:gd name="T21" fmla="*/ 2147483647 h 20"/>
                <a:gd name="T22" fmla="*/ 2147483647 w 73"/>
                <a:gd name="T23" fmla="*/ 2147483647 h 20"/>
                <a:gd name="T24" fmla="*/ 2147483647 w 73"/>
                <a:gd name="T25" fmla="*/ 2147483647 h 20"/>
                <a:gd name="T26" fmla="*/ 2147483647 w 73"/>
                <a:gd name="T27" fmla="*/ 2147483647 h 20"/>
                <a:gd name="T28" fmla="*/ 2147483647 w 73"/>
                <a:gd name="T29" fmla="*/ 2147483647 h 20"/>
                <a:gd name="T30" fmla="*/ 2147483647 w 73"/>
                <a:gd name="T31" fmla="*/ 2147483647 h 20"/>
                <a:gd name="T32" fmla="*/ 2147483647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Freeform 5"/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677863" y="1495199"/>
              <a:ext cx="784504" cy="446162"/>
            </a:xfrm>
            <a:custGeom>
              <a:avLst/>
              <a:gdLst>
                <a:gd name="T0" fmla="*/ 1395 w 1808"/>
                <a:gd name="T1" fmla="*/ 807 h 850"/>
                <a:gd name="T2" fmla="*/ 1394 w 1808"/>
                <a:gd name="T3" fmla="*/ 753 h 850"/>
                <a:gd name="T4" fmla="*/ 1373 w 1808"/>
                <a:gd name="T5" fmla="*/ 648 h 850"/>
                <a:gd name="T6" fmla="*/ 1323 w 1808"/>
                <a:gd name="T7" fmla="*/ 641 h 850"/>
                <a:gd name="T8" fmla="*/ 1264 w 1808"/>
                <a:gd name="T9" fmla="*/ 639 h 850"/>
                <a:gd name="T10" fmla="*/ 1134 w 1808"/>
                <a:gd name="T11" fmla="*/ 582 h 850"/>
                <a:gd name="T12" fmla="*/ 973 w 1808"/>
                <a:gd name="T13" fmla="*/ 537 h 850"/>
                <a:gd name="T14" fmla="*/ 943 w 1808"/>
                <a:gd name="T15" fmla="*/ 504 h 850"/>
                <a:gd name="T16" fmla="*/ 901 w 1808"/>
                <a:gd name="T17" fmla="*/ 516 h 850"/>
                <a:gd name="T18" fmla="*/ 849 w 1808"/>
                <a:gd name="T19" fmla="*/ 570 h 850"/>
                <a:gd name="T20" fmla="*/ 675 w 1808"/>
                <a:gd name="T21" fmla="*/ 619 h 850"/>
                <a:gd name="T22" fmla="*/ 678 w 1808"/>
                <a:gd name="T23" fmla="*/ 578 h 850"/>
                <a:gd name="T24" fmla="*/ 721 w 1808"/>
                <a:gd name="T25" fmla="*/ 548 h 850"/>
                <a:gd name="T26" fmla="*/ 786 w 1808"/>
                <a:gd name="T27" fmla="*/ 545 h 850"/>
                <a:gd name="T28" fmla="*/ 724 w 1808"/>
                <a:gd name="T29" fmla="*/ 528 h 850"/>
                <a:gd name="T30" fmla="*/ 578 w 1808"/>
                <a:gd name="T31" fmla="*/ 589 h 850"/>
                <a:gd name="T32" fmla="*/ 547 w 1808"/>
                <a:gd name="T33" fmla="*/ 625 h 850"/>
                <a:gd name="T34" fmla="*/ 526 w 1808"/>
                <a:gd name="T35" fmla="*/ 650 h 850"/>
                <a:gd name="T36" fmla="*/ 452 w 1808"/>
                <a:gd name="T37" fmla="*/ 654 h 850"/>
                <a:gd name="T38" fmla="*/ 383 w 1808"/>
                <a:gd name="T39" fmla="*/ 702 h 850"/>
                <a:gd name="T40" fmla="*/ 252 w 1808"/>
                <a:gd name="T41" fmla="*/ 750 h 850"/>
                <a:gd name="T42" fmla="*/ 105 w 1808"/>
                <a:gd name="T43" fmla="*/ 807 h 850"/>
                <a:gd name="T44" fmla="*/ 4 w 1808"/>
                <a:gd name="T45" fmla="*/ 813 h 850"/>
                <a:gd name="T46" fmla="*/ 14 w 1808"/>
                <a:gd name="T47" fmla="*/ 789 h 850"/>
                <a:gd name="T48" fmla="*/ 127 w 1808"/>
                <a:gd name="T49" fmla="*/ 761 h 850"/>
                <a:gd name="T50" fmla="*/ 265 w 1808"/>
                <a:gd name="T51" fmla="*/ 696 h 850"/>
                <a:gd name="T52" fmla="*/ 300 w 1808"/>
                <a:gd name="T53" fmla="*/ 626 h 850"/>
                <a:gd name="T54" fmla="*/ 253 w 1808"/>
                <a:gd name="T55" fmla="*/ 657 h 850"/>
                <a:gd name="T56" fmla="*/ 150 w 1808"/>
                <a:gd name="T57" fmla="*/ 643 h 850"/>
                <a:gd name="T58" fmla="*/ 172 w 1808"/>
                <a:gd name="T59" fmla="*/ 610 h 850"/>
                <a:gd name="T60" fmla="*/ 240 w 1808"/>
                <a:gd name="T61" fmla="*/ 547 h 850"/>
                <a:gd name="T62" fmla="*/ 152 w 1808"/>
                <a:gd name="T63" fmla="*/ 575 h 850"/>
                <a:gd name="T64" fmla="*/ 143 w 1808"/>
                <a:gd name="T65" fmla="*/ 536 h 850"/>
                <a:gd name="T66" fmla="*/ 346 w 1808"/>
                <a:gd name="T67" fmla="*/ 380 h 850"/>
                <a:gd name="T68" fmla="*/ 444 w 1808"/>
                <a:gd name="T69" fmla="*/ 382 h 850"/>
                <a:gd name="T70" fmla="*/ 569 w 1808"/>
                <a:gd name="T71" fmla="*/ 349 h 850"/>
                <a:gd name="T72" fmla="*/ 592 w 1808"/>
                <a:gd name="T73" fmla="*/ 306 h 850"/>
                <a:gd name="T74" fmla="*/ 506 w 1808"/>
                <a:gd name="T75" fmla="*/ 331 h 850"/>
                <a:gd name="T76" fmla="*/ 438 w 1808"/>
                <a:gd name="T77" fmla="*/ 318 h 850"/>
                <a:gd name="T78" fmla="*/ 472 w 1808"/>
                <a:gd name="T79" fmla="*/ 287 h 850"/>
                <a:gd name="T80" fmla="*/ 711 w 1808"/>
                <a:gd name="T81" fmla="*/ 238 h 850"/>
                <a:gd name="T82" fmla="*/ 749 w 1808"/>
                <a:gd name="T83" fmla="*/ 210 h 850"/>
                <a:gd name="T84" fmla="*/ 684 w 1808"/>
                <a:gd name="T85" fmla="*/ 176 h 850"/>
                <a:gd name="T86" fmla="*/ 739 w 1808"/>
                <a:gd name="T87" fmla="*/ 109 h 850"/>
                <a:gd name="T88" fmla="*/ 988 w 1808"/>
                <a:gd name="T89" fmla="*/ 27 h 850"/>
                <a:gd name="T90" fmla="*/ 1157 w 1808"/>
                <a:gd name="T91" fmla="*/ 9 h 850"/>
                <a:gd name="T92" fmla="*/ 1277 w 1808"/>
                <a:gd name="T93" fmla="*/ 2 h 850"/>
                <a:gd name="T94" fmla="*/ 1354 w 1808"/>
                <a:gd name="T95" fmla="*/ 10 h 850"/>
                <a:gd name="T96" fmla="*/ 1516 w 1808"/>
                <a:gd name="T97" fmla="*/ 34 h 850"/>
                <a:gd name="T98" fmla="*/ 1761 w 1808"/>
                <a:gd name="T99" fmla="*/ 41 h 850"/>
                <a:gd name="T100" fmla="*/ 1287 w 1808"/>
                <a:gd name="T101" fmla="*/ 540 h 850"/>
                <a:gd name="T102" fmla="*/ 1321 w 1808"/>
                <a:gd name="T103" fmla="*/ 571 h 850"/>
                <a:gd name="T104" fmla="*/ 1327 w 1808"/>
                <a:gd name="T105" fmla="*/ 601 h 850"/>
                <a:gd name="T106" fmla="*/ 1382 w 1808"/>
                <a:gd name="T107" fmla="*/ 599 h 850"/>
                <a:gd name="T108" fmla="*/ 1429 w 1808"/>
                <a:gd name="T109" fmla="*/ 577 h 850"/>
                <a:gd name="T110" fmla="*/ 1475 w 1808"/>
                <a:gd name="T111" fmla="*/ 667 h 850"/>
                <a:gd name="T112" fmla="*/ 1462 w 1808"/>
                <a:gd name="T113" fmla="*/ 706 h 850"/>
                <a:gd name="T114" fmla="*/ 1449 w 1808"/>
                <a:gd name="T115" fmla="*/ 742 h 850"/>
                <a:gd name="T116" fmla="*/ 1477 w 1808"/>
                <a:gd name="T117" fmla="*/ 783 h 850"/>
                <a:gd name="T118" fmla="*/ 1477 w 1808"/>
                <a:gd name="T119" fmla="*/ 811 h 850"/>
                <a:gd name="T120" fmla="*/ 1426 w 1808"/>
                <a:gd name="T121" fmla="*/ 84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5" name="Freeform 6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1138238" y="2111375"/>
              <a:ext cx="1381125" cy="769938"/>
            </a:xfrm>
            <a:custGeom>
              <a:avLst/>
              <a:gdLst>
                <a:gd name="T0" fmla="*/ 2147483647 w 3175"/>
                <a:gd name="T1" fmla="*/ 2147483647 h 1472"/>
                <a:gd name="T2" fmla="*/ 2147483647 w 3175"/>
                <a:gd name="T3" fmla="*/ 2147483647 h 1472"/>
                <a:gd name="T4" fmla="*/ 2147483647 w 3175"/>
                <a:gd name="T5" fmla="*/ 2147483647 h 1472"/>
                <a:gd name="T6" fmla="*/ 2147483647 w 3175"/>
                <a:gd name="T7" fmla="*/ 2147483647 h 1472"/>
                <a:gd name="T8" fmla="*/ 2147483647 w 3175"/>
                <a:gd name="T9" fmla="*/ 2147483647 h 1472"/>
                <a:gd name="T10" fmla="*/ 2147483647 w 3175"/>
                <a:gd name="T11" fmla="*/ 2147483647 h 1472"/>
                <a:gd name="T12" fmla="*/ 2147483647 w 3175"/>
                <a:gd name="T13" fmla="*/ 2147483647 h 1472"/>
                <a:gd name="T14" fmla="*/ 2147483647 w 3175"/>
                <a:gd name="T15" fmla="*/ 2147483647 h 1472"/>
                <a:gd name="T16" fmla="*/ 2147483647 w 3175"/>
                <a:gd name="T17" fmla="*/ 2147483647 h 1472"/>
                <a:gd name="T18" fmla="*/ 2147483647 w 3175"/>
                <a:gd name="T19" fmla="*/ 2147483647 h 1472"/>
                <a:gd name="T20" fmla="*/ 2147483647 w 3175"/>
                <a:gd name="T21" fmla="*/ 2147483647 h 1472"/>
                <a:gd name="T22" fmla="*/ 2147483647 w 3175"/>
                <a:gd name="T23" fmla="*/ 2147483647 h 1472"/>
                <a:gd name="T24" fmla="*/ 2147483647 w 3175"/>
                <a:gd name="T25" fmla="*/ 2147483647 h 1472"/>
                <a:gd name="T26" fmla="*/ 2147483647 w 3175"/>
                <a:gd name="T27" fmla="*/ 2147483647 h 1472"/>
                <a:gd name="T28" fmla="*/ 2147483647 w 3175"/>
                <a:gd name="T29" fmla="*/ 2147483647 h 1472"/>
                <a:gd name="T30" fmla="*/ 2147483647 w 3175"/>
                <a:gd name="T31" fmla="*/ 2147483647 h 1472"/>
                <a:gd name="T32" fmla="*/ 2147483647 w 3175"/>
                <a:gd name="T33" fmla="*/ 2147483647 h 1472"/>
                <a:gd name="T34" fmla="*/ 2147483647 w 3175"/>
                <a:gd name="T35" fmla="*/ 2147483647 h 1472"/>
                <a:gd name="T36" fmla="*/ 2147483647 w 3175"/>
                <a:gd name="T37" fmla="*/ 2147483647 h 1472"/>
                <a:gd name="T38" fmla="*/ 2147483647 w 3175"/>
                <a:gd name="T39" fmla="*/ 2147483647 h 1472"/>
                <a:gd name="T40" fmla="*/ 2147483647 w 3175"/>
                <a:gd name="T41" fmla="*/ 2147483647 h 1472"/>
                <a:gd name="T42" fmla="*/ 2147483647 w 3175"/>
                <a:gd name="T43" fmla="*/ 2147483647 h 1472"/>
                <a:gd name="T44" fmla="*/ 2147483647 w 3175"/>
                <a:gd name="T45" fmla="*/ 2147483647 h 1472"/>
                <a:gd name="T46" fmla="*/ 2147483647 w 3175"/>
                <a:gd name="T47" fmla="*/ 2147483647 h 1472"/>
                <a:gd name="T48" fmla="*/ 2147483647 w 3175"/>
                <a:gd name="T49" fmla="*/ 2147483647 h 1472"/>
                <a:gd name="T50" fmla="*/ 2147483647 w 3175"/>
                <a:gd name="T51" fmla="*/ 2147483647 h 1472"/>
                <a:gd name="T52" fmla="*/ 2147483647 w 3175"/>
                <a:gd name="T53" fmla="*/ 2147483647 h 1472"/>
                <a:gd name="T54" fmla="*/ 2147483647 w 3175"/>
                <a:gd name="T55" fmla="*/ 2147483647 h 1472"/>
                <a:gd name="T56" fmla="*/ 2147483647 w 3175"/>
                <a:gd name="T57" fmla="*/ 2147483647 h 1472"/>
                <a:gd name="T58" fmla="*/ 2147483647 w 3175"/>
                <a:gd name="T59" fmla="*/ 2147483647 h 1472"/>
                <a:gd name="T60" fmla="*/ 2147483647 w 3175"/>
                <a:gd name="T61" fmla="*/ 2147483647 h 1472"/>
                <a:gd name="T62" fmla="*/ 2147483647 w 3175"/>
                <a:gd name="T63" fmla="*/ 2147483647 h 1472"/>
                <a:gd name="T64" fmla="*/ 2147483647 w 3175"/>
                <a:gd name="T65" fmla="*/ 2147483647 h 1472"/>
                <a:gd name="T66" fmla="*/ 2147483647 w 3175"/>
                <a:gd name="T67" fmla="*/ 2147483647 h 1472"/>
                <a:gd name="T68" fmla="*/ 2147483647 w 3175"/>
                <a:gd name="T69" fmla="*/ 2147483647 h 1472"/>
                <a:gd name="T70" fmla="*/ 0 w 3175"/>
                <a:gd name="T71" fmla="*/ 2147483647 h 1472"/>
                <a:gd name="T72" fmla="*/ 2147483647 w 3175"/>
                <a:gd name="T73" fmla="*/ 2147483647 h 1472"/>
                <a:gd name="T74" fmla="*/ 2147483647 w 3175"/>
                <a:gd name="T75" fmla="*/ 2147483647 h 1472"/>
                <a:gd name="T76" fmla="*/ 2147483647 w 3175"/>
                <a:gd name="T77" fmla="*/ 2147483647 h 1472"/>
                <a:gd name="T78" fmla="*/ 2147483647 w 3175"/>
                <a:gd name="T79" fmla="*/ 2147483647 h 1472"/>
                <a:gd name="T80" fmla="*/ 2147483647 w 3175"/>
                <a:gd name="T81" fmla="*/ 0 h 1472"/>
                <a:gd name="T82" fmla="*/ 2147483647 w 3175"/>
                <a:gd name="T83" fmla="*/ 2147483647 h 1472"/>
                <a:gd name="T84" fmla="*/ 2147483647 w 3175"/>
                <a:gd name="T85" fmla="*/ 2147483647 h 1472"/>
                <a:gd name="T86" fmla="*/ 2147483647 w 3175"/>
                <a:gd name="T87" fmla="*/ 2147483647 h 1472"/>
                <a:gd name="T88" fmla="*/ 2147483647 w 3175"/>
                <a:gd name="T89" fmla="*/ 2147483647 h 1472"/>
                <a:gd name="T90" fmla="*/ 2147483647 w 3175"/>
                <a:gd name="T91" fmla="*/ 2147483647 h 1472"/>
                <a:gd name="T92" fmla="*/ 2147483647 w 3175"/>
                <a:gd name="T93" fmla="*/ 2147483647 h 1472"/>
                <a:gd name="T94" fmla="*/ 2147483647 w 3175"/>
                <a:gd name="T95" fmla="*/ 2147483647 h 1472"/>
                <a:gd name="T96" fmla="*/ 2147483647 w 3175"/>
                <a:gd name="T97" fmla="*/ 2147483647 h 1472"/>
                <a:gd name="T98" fmla="*/ 2147483647 w 3175"/>
                <a:gd name="T99" fmla="*/ 2147483647 h 1472"/>
                <a:gd name="T100" fmla="*/ 2147483647 w 3175"/>
                <a:gd name="T101" fmla="*/ 2147483647 h 1472"/>
                <a:gd name="T102" fmla="*/ 2147483647 w 3175"/>
                <a:gd name="T103" fmla="*/ 2147483647 h 1472"/>
                <a:gd name="T104" fmla="*/ 2147483647 w 3175"/>
                <a:gd name="T105" fmla="*/ 2147483647 h 1472"/>
                <a:gd name="T106" fmla="*/ 2147483647 w 3175"/>
                <a:gd name="T107" fmla="*/ 2147483647 h 1472"/>
                <a:gd name="T108" fmla="*/ 2147483647 w 3175"/>
                <a:gd name="T109" fmla="*/ 2147483647 h 1472"/>
                <a:gd name="T110" fmla="*/ 2147483647 w 3175"/>
                <a:gd name="T111" fmla="*/ 2147483647 h 1472"/>
                <a:gd name="T112" fmla="*/ 2147483647 w 3175"/>
                <a:gd name="T113" fmla="*/ 2147483647 h 1472"/>
                <a:gd name="T114" fmla="*/ 2147483647 w 3175"/>
                <a:gd name="T115" fmla="*/ 2147483647 h 1472"/>
                <a:gd name="T116" fmla="*/ 2147483647 w 3175"/>
                <a:gd name="T117" fmla="*/ 2147483647 h 1472"/>
                <a:gd name="T118" fmla="*/ 2147483647 w 3175"/>
                <a:gd name="T119" fmla="*/ 2147483647 h 1472"/>
                <a:gd name="T120" fmla="*/ 2147483647 w 3175"/>
                <a:gd name="T121" fmla="*/ 2147483647 h 1472"/>
                <a:gd name="T122" fmla="*/ 2147483647 w 3175"/>
                <a:gd name="T123" fmla="*/ 2147483647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7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972059" y="3662609"/>
              <a:ext cx="339404" cy="590578"/>
            </a:xfrm>
            <a:custGeom>
              <a:avLst/>
              <a:gdLst>
                <a:gd name="T0" fmla="*/ 583 w 784"/>
                <a:gd name="T1" fmla="*/ 277 h 1128"/>
                <a:gd name="T2" fmla="*/ 549 w 784"/>
                <a:gd name="T3" fmla="*/ 295 h 1128"/>
                <a:gd name="T4" fmla="*/ 484 w 784"/>
                <a:gd name="T5" fmla="*/ 387 h 1128"/>
                <a:gd name="T6" fmla="*/ 465 w 784"/>
                <a:gd name="T7" fmla="*/ 457 h 1128"/>
                <a:gd name="T8" fmla="*/ 481 w 784"/>
                <a:gd name="T9" fmla="*/ 522 h 1128"/>
                <a:gd name="T10" fmla="*/ 530 w 784"/>
                <a:gd name="T11" fmla="*/ 591 h 1128"/>
                <a:gd name="T12" fmla="*/ 579 w 784"/>
                <a:gd name="T13" fmla="*/ 616 h 1128"/>
                <a:gd name="T14" fmla="*/ 625 w 784"/>
                <a:gd name="T15" fmla="*/ 600 h 1128"/>
                <a:gd name="T16" fmla="*/ 654 w 784"/>
                <a:gd name="T17" fmla="*/ 653 h 1128"/>
                <a:gd name="T18" fmla="*/ 672 w 784"/>
                <a:gd name="T19" fmla="*/ 683 h 1128"/>
                <a:gd name="T20" fmla="*/ 714 w 784"/>
                <a:gd name="T21" fmla="*/ 687 h 1128"/>
                <a:gd name="T22" fmla="*/ 749 w 784"/>
                <a:gd name="T23" fmla="*/ 712 h 1128"/>
                <a:gd name="T24" fmla="*/ 770 w 784"/>
                <a:gd name="T25" fmla="*/ 756 h 1128"/>
                <a:gd name="T26" fmla="*/ 761 w 784"/>
                <a:gd name="T27" fmla="*/ 790 h 1128"/>
                <a:gd name="T28" fmla="*/ 760 w 784"/>
                <a:gd name="T29" fmla="*/ 825 h 1128"/>
                <a:gd name="T30" fmla="*/ 772 w 784"/>
                <a:gd name="T31" fmla="*/ 882 h 1128"/>
                <a:gd name="T32" fmla="*/ 758 w 784"/>
                <a:gd name="T33" fmla="*/ 932 h 1128"/>
                <a:gd name="T34" fmla="*/ 770 w 784"/>
                <a:gd name="T35" fmla="*/ 994 h 1128"/>
                <a:gd name="T36" fmla="*/ 763 w 784"/>
                <a:gd name="T37" fmla="*/ 1054 h 1128"/>
                <a:gd name="T38" fmla="*/ 691 w 784"/>
                <a:gd name="T39" fmla="*/ 1122 h 1128"/>
                <a:gd name="T40" fmla="*/ 648 w 784"/>
                <a:gd name="T41" fmla="*/ 1103 h 1128"/>
                <a:gd name="T42" fmla="*/ 602 w 784"/>
                <a:gd name="T43" fmla="*/ 1056 h 1128"/>
                <a:gd name="T44" fmla="*/ 463 w 784"/>
                <a:gd name="T45" fmla="*/ 998 h 1128"/>
                <a:gd name="T46" fmla="*/ 425 w 784"/>
                <a:gd name="T47" fmla="*/ 967 h 1128"/>
                <a:gd name="T48" fmla="*/ 331 w 784"/>
                <a:gd name="T49" fmla="*/ 894 h 1128"/>
                <a:gd name="T50" fmla="*/ 318 w 784"/>
                <a:gd name="T51" fmla="*/ 867 h 1128"/>
                <a:gd name="T52" fmla="*/ 328 w 784"/>
                <a:gd name="T53" fmla="*/ 815 h 1128"/>
                <a:gd name="T54" fmla="*/ 290 w 784"/>
                <a:gd name="T55" fmla="*/ 778 h 1128"/>
                <a:gd name="T56" fmla="*/ 259 w 784"/>
                <a:gd name="T57" fmla="*/ 745 h 1128"/>
                <a:gd name="T58" fmla="*/ 243 w 784"/>
                <a:gd name="T59" fmla="*/ 689 h 1128"/>
                <a:gd name="T60" fmla="*/ 153 w 784"/>
                <a:gd name="T61" fmla="*/ 530 h 1128"/>
                <a:gd name="T62" fmla="*/ 120 w 784"/>
                <a:gd name="T63" fmla="*/ 487 h 1128"/>
                <a:gd name="T64" fmla="*/ 90 w 784"/>
                <a:gd name="T65" fmla="*/ 432 h 1128"/>
                <a:gd name="T66" fmla="*/ 22 w 784"/>
                <a:gd name="T67" fmla="*/ 397 h 1128"/>
                <a:gd name="T68" fmla="*/ 0 w 784"/>
                <a:gd name="T69" fmla="*/ 363 h 1128"/>
                <a:gd name="T70" fmla="*/ 13 w 784"/>
                <a:gd name="T71" fmla="*/ 276 h 1128"/>
                <a:gd name="T72" fmla="*/ 28 w 784"/>
                <a:gd name="T73" fmla="*/ 246 h 1128"/>
                <a:gd name="T74" fmla="*/ 72 w 784"/>
                <a:gd name="T75" fmla="*/ 222 h 1128"/>
                <a:gd name="T76" fmla="*/ 95 w 784"/>
                <a:gd name="T77" fmla="*/ 272 h 1128"/>
                <a:gd name="T78" fmla="*/ 158 w 784"/>
                <a:gd name="T79" fmla="*/ 307 h 1128"/>
                <a:gd name="T80" fmla="*/ 184 w 784"/>
                <a:gd name="T81" fmla="*/ 271 h 1128"/>
                <a:gd name="T82" fmla="*/ 201 w 784"/>
                <a:gd name="T83" fmla="*/ 225 h 1128"/>
                <a:gd name="T84" fmla="*/ 270 w 784"/>
                <a:gd name="T85" fmla="*/ 170 h 1128"/>
                <a:gd name="T86" fmla="*/ 344 w 784"/>
                <a:gd name="T87" fmla="*/ 120 h 1128"/>
                <a:gd name="T88" fmla="*/ 357 w 784"/>
                <a:gd name="T89" fmla="*/ 70 h 1128"/>
                <a:gd name="T90" fmla="*/ 347 w 784"/>
                <a:gd name="T91" fmla="*/ 5 h 1128"/>
                <a:gd name="T92" fmla="*/ 422 w 784"/>
                <a:gd name="T93" fmla="*/ 53 h 1128"/>
                <a:gd name="T94" fmla="*/ 467 w 784"/>
                <a:gd name="T95" fmla="*/ 107 h 1128"/>
                <a:gd name="T96" fmla="*/ 506 w 784"/>
                <a:gd name="T97" fmla="*/ 154 h 1128"/>
                <a:gd name="T98" fmla="*/ 561 w 784"/>
                <a:gd name="T99" fmla="*/ 157 h 1128"/>
                <a:gd name="T100" fmla="*/ 617 w 784"/>
                <a:gd name="T101" fmla="*/ 149 h 1128"/>
                <a:gd name="T102" fmla="*/ 640 w 784"/>
                <a:gd name="T103" fmla="*/ 156 h 1128"/>
                <a:gd name="T104" fmla="*/ 654 w 784"/>
                <a:gd name="T105" fmla="*/ 193 h 1128"/>
                <a:gd name="T106" fmla="*/ 627 w 784"/>
                <a:gd name="T107" fmla="*/ 210 h 1128"/>
                <a:gd name="T108" fmla="*/ 627 w 784"/>
                <a:gd name="T109" fmla="*/ 240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2271533" y="4226182"/>
              <a:ext cx="261892" cy="1129495"/>
            </a:xfrm>
            <a:custGeom>
              <a:avLst/>
              <a:gdLst>
                <a:gd name="T0" fmla="*/ 418 w 598"/>
                <a:gd name="T1" fmla="*/ 2021 h 2158"/>
                <a:gd name="T2" fmla="*/ 342 w 598"/>
                <a:gd name="T3" fmla="*/ 1955 h 2158"/>
                <a:gd name="T4" fmla="*/ 339 w 598"/>
                <a:gd name="T5" fmla="*/ 1893 h 2158"/>
                <a:gd name="T6" fmla="*/ 345 w 598"/>
                <a:gd name="T7" fmla="*/ 1843 h 2158"/>
                <a:gd name="T8" fmla="*/ 362 w 598"/>
                <a:gd name="T9" fmla="*/ 1791 h 2158"/>
                <a:gd name="T10" fmla="*/ 354 w 598"/>
                <a:gd name="T11" fmla="*/ 1740 h 2158"/>
                <a:gd name="T12" fmla="*/ 332 w 598"/>
                <a:gd name="T13" fmla="*/ 1683 h 2158"/>
                <a:gd name="T14" fmla="*/ 303 w 598"/>
                <a:gd name="T15" fmla="*/ 1581 h 2158"/>
                <a:gd name="T16" fmla="*/ 226 w 598"/>
                <a:gd name="T17" fmla="*/ 1460 h 2158"/>
                <a:gd name="T18" fmla="*/ 206 w 598"/>
                <a:gd name="T19" fmla="*/ 1381 h 2158"/>
                <a:gd name="T20" fmla="*/ 217 w 598"/>
                <a:gd name="T21" fmla="*/ 1299 h 2158"/>
                <a:gd name="T22" fmla="*/ 208 w 598"/>
                <a:gd name="T23" fmla="*/ 1235 h 2158"/>
                <a:gd name="T24" fmla="*/ 185 w 598"/>
                <a:gd name="T25" fmla="*/ 1165 h 2158"/>
                <a:gd name="T26" fmla="*/ 211 w 598"/>
                <a:gd name="T27" fmla="*/ 1123 h 2158"/>
                <a:gd name="T28" fmla="*/ 195 w 598"/>
                <a:gd name="T29" fmla="*/ 1082 h 2158"/>
                <a:gd name="T30" fmla="*/ 211 w 598"/>
                <a:gd name="T31" fmla="*/ 1025 h 2158"/>
                <a:gd name="T32" fmla="*/ 210 w 598"/>
                <a:gd name="T33" fmla="*/ 993 h 2158"/>
                <a:gd name="T34" fmla="*/ 187 w 598"/>
                <a:gd name="T35" fmla="*/ 927 h 2158"/>
                <a:gd name="T36" fmla="*/ 136 w 598"/>
                <a:gd name="T37" fmla="*/ 852 h 2158"/>
                <a:gd name="T38" fmla="*/ 134 w 598"/>
                <a:gd name="T39" fmla="*/ 686 h 2158"/>
                <a:gd name="T40" fmla="*/ 183 w 598"/>
                <a:gd name="T41" fmla="*/ 584 h 2158"/>
                <a:gd name="T42" fmla="*/ 189 w 598"/>
                <a:gd name="T43" fmla="*/ 522 h 2158"/>
                <a:gd name="T44" fmla="*/ 160 w 598"/>
                <a:gd name="T45" fmla="*/ 459 h 2158"/>
                <a:gd name="T46" fmla="*/ 182 w 598"/>
                <a:gd name="T47" fmla="*/ 406 h 2158"/>
                <a:gd name="T48" fmla="*/ 229 w 598"/>
                <a:gd name="T49" fmla="*/ 346 h 2158"/>
                <a:gd name="T50" fmla="*/ 200 w 598"/>
                <a:gd name="T51" fmla="*/ 308 h 2158"/>
                <a:gd name="T52" fmla="*/ 148 w 598"/>
                <a:gd name="T53" fmla="*/ 222 h 2158"/>
                <a:gd name="T54" fmla="*/ 129 w 598"/>
                <a:gd name="T55" fmla="*/ 125 h 2158"/>
                <a:gd name="T56" fmla="*/ 91 w 598"/>
                <a:gd name="T57" fmla="*/ 37 h 2158"/>
                <a:gd name="T58" fmla="*/ 0 w 598"/>
                <a:gd name="T59" fmla="*/ 44 h 2158"/>
                <a:gd name="T60" fmla="*/ 31 w 598"/>
                <a:gd name="T61" fmla="*/ 200 h 2158"/>
                <a:gd name="T62" fmla="*/ 42 w 598"/>
                <a:gd name="T63" fmla="*/ 304 h 2158"/>
                <a:gd name="T64" fmla="*/ 27 w 598"/>
                <a:gd name="T65" fmla="*/ 374 h 2158"/>
                <a:gd name="T66" fmla="*/ 52 w 598"/>
                <a:gd name="T67" fmla="*/ 524 h 2158"/>
                <a:gd name="T68" fmla="*/ 46 w 598"/>
                <a:gd name="T69" fmla="*/ 649 h 2158"/>
                <a:gd name="T70" fmla="*/ 36 w 598"/>
                <a:gd name="T71" fmla="*/ 718 h 2158"/>
                <a:gd name="T72" fmla="*/ 52 w 598"/>
                <a:gd name="T73" fmla="*/ 767 h 2158"/>
                <a:gd name="T74" fmla="*/ 64 w 598"/>
                <a:gd name="T75" fmla="*/ 871 h 2158"/>
                <a:gd name="T76" fmla="*/ 81 w 598"/>
                <a:gd name="T77" fmla="*/ 913 h 2158"/>
                <a:gd name="T78" fmla="*/ 73 w 598"/>
                <a:gd name="T79" fmla="*/ 1045 h 2158"/>
                <a:gd name="T80" fmla="*/ 63 w 598"/>
                <a:gd name="T81" fmla="*/ 1152 h 2158"/>
                <a:gd name="T82" fmla="*/ 40 w 598"/>
                <a:gd name="T83" fmla="*/ 1188 h 2158"/>
                <a:gd name="T84" fmla="*/ 60 w 598"/>
                <a:gd name="T85" fmla="*/ 1258 h 2158"/>
                <a:gd name="T86" fmla="*/ 106 w 598"/>
                <a:gd name="T87" fmla="*/ 1343 h 2158"/>
                <a:gd name="T88" fmla="*/ 93 w 598"/>
                <a:gd name="T89" fmla="*/ 1396 h 2158"/>
                <a:gd name="T90" fmla="*/ 106 w 598"/>
                <a:gd name="T91" fmla="*/ 1449 h 2158"/>
                <a:gd name="T92" fmla="*/ 164 w 598"/>
                <a:gd name="T93" fmla="*/ 1467 h 2158"/>
                <a:gd name="T94" fmla="*/ 209 w 598"/>
                <a:gd name="T95" fmla="*/ 1621 h 2158"/>
                <a:gd name="T96" fmla="*/ 227 w 598"/>
                <a:gd name="T97" fmla="*/ 1709 h 2158"/>
                <a:gd name="T98" fmla="*/ 151 w 598"/>
                <a:gd name="T99" fmla="*/ 1749 h 2158"/>
                <a:gd name="T100" fmla="*/ 207 w 598"/>
                <a:gd name="T101" fmla="*/ 1776 h 2158"/>
                <a:gd name="T102" fmla="*/ 250 w 598"/>
                <a:gd name="T103" fmla="*/ 1820 h 2158"/>
                <a:gd name="T104" fmla="*/ 275 w 598"/>
                <a:gd name="T105" fmla="*/ 1871 h 2158"/>
                <a:gd name="T106" fmla="*/ 308 w 598"/>
                <a:gd name="T107" fmla="*/ 1961 h 2158"/>
                <a:gd name="T108" fmla="*/ 359 w 598"/>
                <a:gd name="T109" fmla="*/ 2013 h 2158"/>
                <a:gd name="T110" fmla="*/ 393 w 598"/>
                <a:gd name="T111" fmla="*/ 2048 h 2158"/>
                <a:gd name="T112" fmla="*/ 424 w 598"/>
                <a:gd name="T113" fmla="*/ 2074 h 2158"/>
                <a:gd name="T114" fmla="*/ 465 w 598"/>
                <a:gd name="T115" fmla="*/ 2110 h 2158"/>
                <a:gd name="T116" fmla="*/ 519 w 598"/>
                <a:gd name="T117" fmla="*/ 2140 h 2158"/>
                <a:gd name="T118" fmla="*/ 538 w 598"/>
                <a:gd name="T119" fmla="*/ 2151 h 2158"/>
                <a:gd name="T120" fmla="*/ 586 w 598"/>
                <a:gd name="T121" fmla="*/ 2098 h 2158"/>
                <a:gd name="T122" fmla="*/ 591 w 598"/>
                <a:gd name="T123" fmla="*/ 2071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8" name="Freeform 9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176406" y="3508800"/>
              <a:ext cx="966537" cy="1203464"/>
            </a:xfrm>
            <a:custGeom>
              <a:avLst/>
              <a:gdLst>
                <a:gd name="T0" fmla="*/ 2147483647 w 2226"/>
                <a:gd name="T1" fmla="*/ 2147483647 h 2292"/>
                <a:gd name="T2" fmla="*/ 2147483647 w 2226"/>
                <a:gd name="T3" fmla="*/ 2147483647 h 2292"/>
                <a:gd name="T4" fmla="*/ 2147483647 w 2226"/>
                <a:gd name="T5" fmla="*/ 2147483647 h 2292"/>
                <a:gd name="T6" fmla="*/ 2147483647 w 2226"/>
                <a:gd name="T7" fmla="*/ 2147483647 h 2292"/>
                <a:gd name="T8" fmla="*/ 2147483647 w 2226"/>
                <a:gd name="T9" fmla="*/ 2147483647 h 2292"/>
                <a:gd name="T10" fmla="*/ 2147483647 w 2226"/>
                <a:gd name="T11" fmla="*/ 2147483647 h 2292"/>
                <a:gd name="T12" fmla="*/ 2147483647 w 2226"/>
                <a:gd name="T13" fmla="*/ 2147483647 h 2292"/>
                <a:gd name="T14" fmla="*/ 2147483647 w 2226"/>
                <a:gd name="T15" fmla="*/ 2147483647 h 2292"/>
                <a:gd name="T16" fmla="*/ 2147483647 w 2226"/>
                <a:gd name="T17" fmla="*/ 2147483647 h 2292"/>
                <a:gd name="T18" fmla="*/ 2147483647 w 2226"/>
                <a:gd name="T19" fmla="*/ 2147483647 h 2292"/>
                <a:gd name="T20" fmla="*/ 2147483647 w 2226"/>
                <a:gd name="T21" fmla="*/ 2147483647 h 2292"/>
                <a:gd name="T22" fmla="*/ 2147483647 w 2226"/>
                <a:gd name="T23" fmla="*/ 2147483647 h 2292"/>
                <a:gd name="T24" fmla="*/ 2147483647 w 2226"/>
                <a:gd name="T25" fmla="*/ 2147483647 h 2292"/>
                <a:gd name="T26" fmla="*/ 2147483647 w 2226"/>
                <a:gd name="T27" fmla="*/ 2147483647 h 2292"/>
                <a:gd name="T28" fmla="*/ 2147483647 w 2226"/>
                <a:gd name="T29" fmla="*/ 2147483647 h 2292"/>
                <a:gd name="T30" fmla="*/ 2147483647 w 2226"/>
                <a:gd name="T31" fmla="*/ 2147483647 h 2292"/>
                <a:gd name="T32" fmla="*/ 2147483647 w 2226"/>
                <a:gd name="T33" fmla="*/ 2147483647 h 2292"/>
                <a:gd name="T34" fmla="*/ 2147483647 w 2226"/>
                <a:gd name="T35" fmla="*/ 2147483647 h 2292"/>
                <a:gd name="T36" fmla="*/ 2147483647 w 2226"/>
                <a:gd name="T37" fmla="*/ 2147483647 h 2292"/>
                <a:gd name="T38" fmla="*/ 2147483647 w 2226"/>
                <a:gd name="T39" fmla="*/ 2147483647 h 2292"/>
                <a:gd name="T40" fmla="*/ 2147483647 w 2226"/>
                <a:gd name="T41" fmla="*/ 2147483647 h 2292"/>
                <a:gd name="T42" fmla="*/ 2147483647 w 2226"/>
                <a:gd name="T43" fmla="*/ 2147483647 h 2292"/>
                <a:gd name="T44" fmla="*/ 2147483647 w 2226"/>
                <a:gd name="T45" fmla="*/ 2147483647 h 2292"/>
                <a:gd name="T46" fmla="*/ 2147483647 w 2226"/>
                <a:gd name="T47" fmla="*/ 2147483647 h 2292"/>
                <a:gd name="T48" fmla="*/ 2147483647 w 2226"/>
                <a:gd name="T49" fmla="*/ 2147483647 h 2292"/>
                <a:gd name="T50" fmla="*/ 2147483647 w 2226"/>
                <a:gd name="T51" fmla="*/ 2147483647 h 2292"/>
                <a:gd name="T52" fmla="*/ 2147483647 w 2226"/>
                <a:gd name="T53" fmla="*/ 2147483647 h 2292"/>
                <a:gd name="T54" fmla="*/ 2147483647 w 2226"/>
                <a:gd name="T55" fmla="*/ 2147483647 h 2292"/>
                <a:gd name="T56" fmla="*/ 2147483647 w 2226"/>
                <a:gd name="T57" fmla="*/ 2147483647 h 2292"/>
                <a:gd name="T58" fmla="*/ 2147483647 w 2226"/>
                <a:gd name="T59" fmla="*/ 2147483647 h 2292"/>
                <a:gd name="T60" fmla="*/ 2147483647 w 2226"/>
                <a:gd name="T61" fmla="*/ 2147483647 h 2292"/>
                <a:gd name="T62" fmla="*/ 2147483647 w 2226"/>
                <a:gd name="T63" fmla="*/ 2147483647 h 2292"/>
                <a:gd name="T64" fmla="*/ 2147483647 w 2226"/>
                <a:gd name="T65" fmla="*/ 2147483647 h 2292"/>
                <a:gd name="T66" fmla="*/ 2147483647 w 2226"/>
                <a:gd name="T67" fmla="*/ 2147483647 h 2292"/>
                <a:gd name="T68" fmla="*/ 2147483647 w 2226"/>
                <a:gd name="T69" fmla="*/ 2147483647 h 2292"/>
                <a:gd name="T70" fmla="*/ 2147483647 w 2226"/>
                <a:gd name="T71" fmla="*/ 2147483647 h 2292"/>
                <a:gd name="T72" fmla="*/ 2147483647 w 2226"/>
                <a:gd name="T73" fmla="*/ 2147483647 h 2292"/>
                <a:gd name="T74" fmla="*/ 2147483647 w 2226"/>
                <a:gd name="T75" fmla="*/ 2147483647 h 2292"/>
                <a:gd name="T76" fmla="*/ 2147483647 w 2226"/>
                <a:gd name="T77" fmla="*/ 2147483647 h 2292"/>
                <a:gd name="T78" fmla="*/ 2147483647 w 2226"/>
                <a:gd name="T79" fmla="*/ 2147483647 h 2292"/>
                <a:gd name="T80" fmla="*/ 2147483647 w 2226"/>
                <a:gd name="T81" fmla="*/ 2147483647 h 2292"/>
                <a:gd name="T82" fmla="*/ 2147483647 w 2226"/>
                <a:gd name="T83" fmla="*/ 2147483647 h 2292"/>
                <a:gd name="T84" fmla="*/ 2147483647 w 2226"/>
                <a:gd name="T85" fmla="*/ 2147483647 h 2292"/>
                <a:gd name="T86" fmla="*/ 2147483647 w 2226"/>
                <a:gd name="T87" fmla="*/ 2147483647 h 2292"/>
                <a:gd name="T88" fmla="*/ 2147483647 w 2226"/>
                <a:gd name="T89" fmla="*/ 2147483647 h 2292"/>
                <a:gd name="T90" fmla="*/ 2147483647 w 2226"/>
                <a:gd name="T91" fmla="*/ 2147483647 h 2292"/>
                <a:gd name="T92" fmla="*/ 2147483647 w 2226"/>
                <a:gd name="T93" fmla="*/ 2147483647 h 2292"/>
                <a:gd name="T94" fmla="*/ 2147483647 w 2226"/>
                <a:gd name="T95" fmla="*/ 2147483647 h 2292"/>
                <a:gd name="T96" fmla="*/ 2147483647 w 2226"/>
                <a:gd name="T97" fmla="*/ 0 h 2292"/>
                <a:gd name="T98" fmla="*/ 2147483647 w 2226"/>
                <a:gd name="T99" fmla="*/ 2147483647 h 2292"/>
                <a:gd name="T100" fmla="*/ 2147483647 w 2226"/>
                <a:gd name="T101" fmla="*/ 2147483647 h 2292"/>
                <a:gd name="T102" fmla="*/ 2147483647 w 2226"/>
                <a:gd name="T103" fmla="*/ 2147483647 h 2292"/>
                <a:gd name="T104" fmla="*/ 2147483647 w 2226"/>
                <a:gd name="T105" fmla="*/ 2147483647 h 2292"/>
                <a:gd name="T106" fmla="*/ 2147483647 w 2226"/>
                <a:gd name="T107" fmla="*/ 2147483647 h 2292"/>
                <a:gd name="T108" fmla="*/ 2147483647 w 2226"/>
                <a:gd name="T109" fmla="*/ 2147483647 h 2292"/>
                <a:gd name="T110" fmla="*/ 2147483647 w 2226"/>
                <a:gd name="T111" fmla="*/ 2147483647 h 2292"/>
                <a:gd name="T112" fmla="*/ 2147483647 w 2226"/>
                <a:gd name="T113" fmla="*/ 2147483647 h 2292"/>
                <a:gd name="T114" fmla="*/ 2147483647 w 2226"/>
                <a:gd name="T115" fmla="*/ 2147483647 h 2292"/>
                <a:gd name="T116" fmla="*/ 2147483647 w 2226"/>
                <a:gd name="T117" fmla="*/ 2147483647 h 2292"/>
                <a:gd name="T118" fmla="*/ 2147483647 w 2226"/>
                <a:gd name="T119" fmla="*/ 2147483647 h 2292"/>
                <a:gd name="T120" fmla="*/ 2147483647 w 2226"/>
                <a:gd name="T121" fmla="*/ 2147483647 h 2292"/>
                <a:gd name="T122" fmla="*/ 2147483647 w 2226"/>
                <a:gd name="T123" fmla="*/ 2147483647 h 2292"/>
                <a:gd name="T124" fmla="*/ 2147483647 w 2226"/>
                <a:gd name="T125" fmla="*/ 2147483647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19" name="Freeform 10"/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4289164" y="2454448"/>
              <a:ext cx="70464" cy="49313"/>
            </a:xfrm>
            <a:custGeom>
              <a:avLst/>
              <a:gdLst>
                <a:gd name="T0" fmla="*/ 94 w 161"/>
                <a:gd name="T1" fmla="*/ 0 h 93"/>
                <a:gd name="T2" fmla="*/ 107 w 161"/>
                <a:gd name="T3" fmla="*/ 18 h 93"/>
                <a:gd name="T4" fmla="*/ 112 w 161"/>
                <a:gd name="T5" fmla="*/ 12 h 93"/>
                <a:gd name="T6" fmla="*/ 117 w 161"/>
                <a:gd name="T7" fmla="*/ 8 h 93"/>
                <a:gd name="T8" fmla="*/ 122 w 161"/>
                <a:gd name="T9" fmla="*/ 5 h 93"/>
                <a:gd name="T10" fmla="*/ 127 w 161"/>
                <a:gd name="T11" fmla="*/ 3 h 93"/>
                <a:gd name="T12" fmla="*/ 137 w 161"/>
                <a:gd name="T13" fmla="*/ 1 h 93"/>
                <a:gd name="T14" fmla="*/ 148 w 161"/>
                <a:gd name="T15" fmla="*/ 0 h 93"/>
                <a:gd name="T16" fmla="*/ 151 w 161"/>
                <a:gd name="T17" fmla="*/ 0 h 93"/>
                <a:gd name="T18" fmla="*/ 161 w 161"/>
                <a:gd name="T19" fmla="*/ 0 h 93"/>
                <a:gd name="T20" fmla="*/ 161 w 161"/>
                <a:gd name="T21" fmla="*/ 92 h 93"/>
                <a:gd name="T22" fmla="*/ 155 w 161"/>
                <a:gd name="T23" fmla="*/ 93 h 93"/>
                <a:gd name="T24" fmla="*/ 150 w 161"/>
                <a:gd name="T25" fmla="*/ 93 h 93"/>
                <a:gd name="T26" fmla="*/ 145 w 161"/>
                <a:gd name="T27" fmla="*/ 92 h 93"/>
                <a:gd name="T28" fmla="*/ 140 w 161"/>
                <a:gd name="T29" fmla="*/ 91 h 93"/>
                <a:gd name="T30" fmla="*/ 129 w 161"/>
                <a:gd name="T31" fmla="*/ 88 h 93"/>
                <a:gd name="T32" fmla="*/ 120 w 161"/>
                <a:gd name="T33" fmla="*/ 82 h 93"/>
                <a:gd name="T34" fmla="*/ 111 w 161"/>
                <a:gd name="T35" fmla="*/ 75 h 93"/>
                <a:gd name="T36" fmla="*/ 104 w 161"/>
                <a:gd name="T37" fmla="*/ 67 h 93"/>
                <a:gd name="T38" fmla="*/ 97 w 161"/>
                <a:gd name="T39" fmla="*/ 59 h 93"/>
                <a:gd name="T40" fmla="*/ 94 w 161"/>
                <a:gd name="T41" fmla="*/ 49 h 93"/>
                <a:gd name="T42" fmla="*/ 92 w 161"/>
                <a:gd name="T43" fmla="*/ 50 h 93"/>
                <a:gd name="T44" fmla="*/ 89 w 161"/>
                <a:gd name="T45" fmla="*/ 51 h 93"/>
                <a:gd name="T46" fmla="*/ 86 w 161"/>
                <a:gd name="T47" fmla="*/ 51 h 93"/>
                <a:gd name="T48" fmla="*/ 84 w 161"/>
                <a:gd name="T49" fmla="*/ 51 h 93"/>
                <a:gd name="T50" fmla="*/ 78 w 161"/>
                <a:gd name="T51" fmla="*/ 50 h 93"/>
                <a:gd name="T52" fmla="*/ 74 w 161"/>
                <a:gd name="T53" fmla="*/ 49 h 93"/>
                <a:gd name="T54" fmla="*/ 65 w 161"/>
                <a:gd name="T55" fmla="*/ 48 h 93"/>
                <a:gd name="T56" fmla="*/ 55 w 161"/>
                <a:gd name="T57" fmla="*/ 45 h 93"/>
                <a:gd name="T58" fmla="*/ 44 w 161"/>
                <a:gd name="T59" fmla="*/ 40 h 93"/>
                <a:gd name="T60" fmla="*/ 32 w 161"/>
                <a:gd name="T61" fmla="*/ 34 h 93"/>
                <a:gd name="T62" fmla="*/ 21 w 161"/>
                <a:gd name="T63" fmla="*/ 26 h 93"/>
                <a:gd name="T64" fmla="*/ 12 w 161"/>
                <a:gd name="T65" fmla="*/ 18 h 93"/>
                <a:gd name="T66" fmla="*/ 8 w 161"/>
                <a:gd name="T67" fmla="*/ 14 h 93"/>
                <a:gd name="T68" fmla="*/ 5 w 161"/>
                <a:gd name="T69" fmla="*/ 9 h 93"/>
                <a:gd name="T70" fmla="*/ 3 w 161"/>
                <a:gd name="T71" fmla="*/ 5 h 93"/>
                <a:gd name="T72" fmla="*/ 0 w 161"/>
                <a:gd name="T73" fmla="*/ 0 h 93"/>
                <a:gd name="T74" fmla="*/ 94 w 161"/>
                <a:gd name="T7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93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0" name="Freeform 11"/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3787692" y="2328818"/>
              <a:ext cx="82208" cy="160854"/>
            </a:xfrm>
            <a:custGeom>
              <a:avLst/>
              <a:gdLst>
                <a:gd name="T0" fmla="*/ 38 w 192"/>
                <a:gd name="T1" fmla="*/ 3 h 307"/>
                <a:gd name="T2" fmla="*/ 37 w 192"/>
                <a:gd name="T3" fmla="*/ 0 h 307"/>
                <a:gd name="T4" fmla="*/ 57 w 192"/>
                <a:gd name="T5" fmla="*/ 3 h 307"/>
                <a:gd name="T6" fmla="*/ 110 w 192"/>
                <a:gd name="T7" fmla="*/ 14 h 307"/>
                <a:gd name="T8" fmla="*/ 155 w 192"/>
                <a:gd name="T9" fmla="*/ 25 h 307"/>
                <a:gd name="T10" fmla="*/ 181 w 192"/>
                <a:gd name="T11" fmla="*/ 28 h 307"/>
                <a:gd name="T12" fmla="*/ 192 w 192"/>
                <a:gd name="T13" fmla="*/ 35 h 307"/>
                <a:gd name="T14" fmla="*/ 188 w 192"/>
                <a:gd name="T15" fmla="*/ 47 h 307"/>
                <a:gd name="T16" fmla="*/ 175 w 192"/>
                <a:gd name="T17" fmla="*/ 82 h 307"/>
                <a:gd name="T18" fmla="*/ 158 w 192"/>
                <a:gd name="T19" fmla="*/ 127 h 307"/>
                <a:gd name="T20" fmla="*/ 147 w 192"/>
                <a:gd name="T21" fmla="*/ 165 h 307"/>
                <a:gd name="T22" fmla="*/ 146 w 192"/>
                <a:gd name="T23" fmla="*/ 207 h 307"/>
                <a:gd name="T24" fmla="*/ 144 w 192"/>
                <a:gd name="T25" fmla="*/ 249 h 307"/>
                <a:gd name="T26" fmla="*/ 134 w 192"/>
                <a:gd name="T27" fmla="*/ 277 h 307"/>
                <a:gd name="T28" fmla="*/ 106 w 192"/>
                <a:gd name="T29" fmla="*/ 296 h 307"/>
                <a:gd name="T30" fmla="*/ 83 w 192"/>
                <a:gd name="T31" fmla="*/ 303 h 307"/>
                <a:gd name="T32" fmla="*/ 72 w 192"/>
                <a:gd name="T33" fmla="*/ 307 h 307"/>
                <a:gd name="T34" fmla="*/ 52 w 192"/>
                <a:gd name="T35" fmla="*/ 305 h 307"/>
                <a:gd name="T36" fmla="*/ 32 w 192"/>
                <a:gd name="T37" fmla="*/ 291 h 307"/>
                <a:gd name="T38" fmla="*/ 30 w 192"/>
                <a:gd name="T39" fmla="*/ 277 h 307"/>
                <a:gd name="T40" fmla="*/ 22 w 192"/>
                <a:gd name="T41" fmla="*/ 257 h 307"/>
                <a:gd name="T42" fmla="*/ 10 w 192"/>
                <a:gd name="T43" fmla="*/ 231 h 307"/>
                <a:gd name="T44" fmla="*/ 2 w 192"/>
                <a:gd name="T45" fmla="*/ 211 h 307"/>
                <a:gd name="T46" fmla="*/ 0 w 192"/>
                <a:gd name="T47" fmla="*/ 197 h 307"/>
                <a:gd name="T48" fmla="*/ 0 w 192"/>
                <a:gd name="T49" fmla="*/ 180 h 307"/>
                <a:gd name="T50" fmla="*/ 2 w 192"/>
                <a:gd name="T51" fmla="*/ 165 h 307"/>
                <a:gd name="T52" fmla="*/ 11 w 192"/>
                <a:gd name="T53" fmla="*/ 145 h 307"/>
                <a:gd name="T54" fmla="*/ 33 w 192"/>
                <a:gd name="T55" fmla="*/ 109 h 307"/>
                <a:gd name="T56" fmla="*/ 48 w 192"/>
                <a:gd name="T57" fmla="*/ 81 h 307"/>
                <a:gd name="T58" fmla="*/ 52 w 192"/>
                <a:gd name="T59" fmla="*/ 62 h 307"/>
                <a:gd name="T60" fmla="*/ 53 w 192"/>
                <a:gd name="T61" fmla="*/ 41 h 307"/>
                <a:gd name="T62" fmla="*/ 55 w 192"/>
                <a:gd name="T63" fmla="*/ 30 h 307"/>
                <a:gd name="T64" fmla="*/ 57 w 192"/>
                <a:gd name="T65" fmla="*/ 26 h 307"/>
                <a:gd name="T66" fmla="*/ 60 w 192"/>
                <a:gd name="T67" fmla="*/ 22 h 307"/>
                <a:gd name="T68" fmla="*/ 44 w 192"/>
                <a:gd name="T69" fmla="*/ 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307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1" name="Freeform 12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868738" y="1814513"/>
              <a:ext cx="171450" cy="269875"/>
            </a:xfrm>
            <a:custGeom>
              <a:avLst/>
              <a:gdLst>
                <a:gd name="T0" fmla="*/ 2147483647 w 398"/>
                <a:gd name="T1" fmla="*/ 2147483647 h 518"/>
                <a:gd name="T2" fmla="*/ 2147483647 w 398"/>
                <a:gd name="T3" fmla="*/ 2147483647 h 518"/>
                <a:gd name="T4" fmla="*/ 2147483647 w 398"/>
                <a:gd name="T5" fmla="*/ 2147483647 h 518"/>
                <a:gd name="T6" fmla="*/ 2147483647 w 398"/>
                <a:gd name="T7" fmla="*/ 2147483647 h 518"/>
                <a:gd name="T8" fmla="*/ 2147483647 w 398"/>
                <a:gd name="T9" fmla="*/ 2147483647 h 518"/>
                <a:gd name="T10" fmla="*/ 2147483647 w 398"/>
                <a:gd name="T11" fmla="*/ 2147483647 h 518"/>
                <a:gd name="T12" fmla="*/ 2147483647 w 398"/>
                <a:gd name="T13" fmla="*/ 2147483647 h 518"/>
                <a:gd name="T14" fmla="*/ 2147483647 w 398"/>
                <a:gd name="T15" fmla="*/ 2147483647 h 518"/>
                <a:gd name="T16" fmla="*/ 2147483647 w 398"/>
                <a:gd name="T17" fmla="*/ 2147483647 h 518"/>
                <a:gd name="T18" fmla="*/ 2147483647 w 398"/>
                <a:gd name="T19" fmla="*/ 2147483647 h 518"/>
                <a:gd name="T20" fmla="*/ 2147483647 w 398"/>
                <a:gd name="T21" fmla="*/ 2147483647 h 518"/>
                <a:gd name="T22" fmla="*/ 2147483647 w 398"/>
                <a:gd name="T23" fmla="*/ 2147483647 h 518"/>
                <a:gd name="T24" fmla="*/ 2147483647 w 398"/>
                <a:gd name="T25" fmla="*/ 2147483647 h 518"/>
                <a:gd name="T26" fmla="*/ 2147483647 w 398"/>
                <a:gd name="T27" fmla="*/ 2147483647 h 518"/>
                <a:gd name="T28" fmla="*/ 2147483647 w 398"/>
                <a:gd name="T29" fmla="*/ 2147483647 h 518"/>
                <a:gd name="T30" fmla="*/ 2147483647 w 398"/>
                <a:gd name="T31" fmla="*/ 2147483647 h 518"/>
                <a:gd name="T32" fmla="*/ 2147483647 w 398"/>
                <a:gd name="T33" fmla="*/ 2147483647 h 518"/>
                <a:gd name="T34" fmla="*/ 2147483647 w 398"/>
                <a:gd name="T35" fmla="*/ 2147483647 h 518"/>
                <a:gd name="T36" fmla="*/ 2147483647 w 398"/>
                <a:gd name="T37" fmla="*/ 2147483647 h 518"/>
                <a:gd name="T38" fmla="*/ 2147483647 w 398"/>
                <a:gd name="T39" fmla="*/ 2147483647 h 518"/>
                <a:gd name="T40" fmla="*/ 2147483647 w 398"/>
                <a:gd name="T41" fmla="*/ 2147483647 h 518"/>
                <a:gd name="T42" fmla="*/ 2147483647 w 398"/>
                <a:gd name="T43" fmla="*/ 2147483647 h 518"/>
                <a:gd name="T44" fmla="*/ 2147483647 w 398"/>
                <a:gd name="T45" fmla="*/ 2147483647 h 518"/>
                <a:gd name="T46" fmla="*/ 2147483647 w 398"/>
                <a:gd name="T47" fmla="*/ 2147483647 h 518"/>
                <a:gd name="T48" fmla="*/ 2147483647 w 398"/>
                <a:gd name="T49" fmla="*/ 2147483647 h 518"/>
                <a:gd name="T50" fmla="*/ 2147483647 w 398"/>
                <a:gd name="T51" fmla="*/ 2147483647 h 518"/>
                <a:gd name="T52" fmla="*/ 2147483647 w 398"/>
                <a:gd name="T53" fmla="*/ 2147483647 h 518"/>
                <a:gd name="T54" fmla="*/ 2147483647 w 398"/>
                <a:gd name="T55" fmla="*/ 2147483647 h 518"/>
                <a:gd name="T56" fmla="*/ 2147483647 w 398"/>
                <a:gd name="T57" fmla="*/ 2147483647 h 518"/>
                <a:gd name="T58" fmla="*/ 2147483647 w 398"/>
                <a:gd name="T59" fmla="*/ 2147483647 h 518"/>
                <a:gd name="T60" fmla="*/ 2147483647 w 398"/>
                <a:gd name="T61" fmla="*/ 2147483647 h 518"/>
                <a:gd name="T62" fmla="*/ 2147483647 w 398"/>
                <a:gd name="T63" fmla="*/ 2147483647 h 518"/>
                <a:gd name="T64" fmla="*/ 2147483647 w 398"/>
                <a:gd name="T65" fmla="*/ 2147483647 h 518"/>
                <a:gd name="T66" fmla="*/ 2147483647 w 398"/>
                <a:gd name="T67" fmla="*/ 2147483647 h 518"/>
                <a:gd name="T68" fmla="*/ 2147483647 w 398"/>
                <a:gd name="T69" fmla="*/ 2147483647 h 518"/>
                <a:gd name="T70" fmla="*/ 2147483647 w 398"/>
                <a:gd name="T71" fmla="*/ 2147483647 h 518"/>
                <a:gd name="T72" fmla="*/ 2147483647 w 398"/>
                <a:gd name="T73" fmla="*/ 2147483647 h 518"/>
                <a:gd name="T74" fmla="*/ 2147483647 w 398"/>
                <a:gd name="T75" fmla="*/ 2147483647 h 518"/>
                <a:gd name="T76" fmla="*/ 2147483647 w 398"/>
                <a:gd name="T77" fmla="*/ 2147483647 h 518"/>
                <a:gd name="T78" fmla="*/ 2147483647 w 398"/>
                <a:gd name="T79" fmla="*/ 2147483647 h 518"/>
                <a:gd name="T80" fmla="*/ 2147483647 w 398"/>
                <a:gd name="T81" fmla="*/ 2147483647 h 518"/>
                <a:gd name="T82" fmla="*/ 2147483647 w 398"/>
                <a:gd name="T83" fmla="*/ 2147483647 h 518"/>
                <a:gd name="T84" fmla="*/ 2147483647 w 398"/>
                <a:gd name="T85" fmla="*/ 2147483647 h 518"/>
                <a:gd name="T86" fmla="*/ 2147483647 w 398"/>
                <a:gd name="T87" fmla="*/ 2147483647 h 518"/>
                <a:gd name="T88" fmla="*/ 2147483647 w 398"/>
                <a:gd name="T89" fmla="*/ 2147483647 h 518"/>
                <a:gd name="T90" fmla="*/ 2147483647 w 398"/>
                <a:gd name="T91" fmla="*/ 2147483647 h 518"/>
                <a:gd name="T92" fmla="*/ 2147483647 w 398"/>
                <a:gd name="T93" fmla="*/ 2147483647 h 518"/>
                <a:gd name="T94" fmla="*/ 2147483647 w 398"/>
                <a:gd name="T95" fmla="*/ 2147483647 h 518"/>
                <a:gd name="T96" fmla="*/ 2147483647 w 398"/>
                <a:gd name="T97" fmla="*/ 2147483647 h 518"/>
                <a:gd name="T98" fmla="*/ 2147483647 w 398"/>
                <a:gd name="T99" fmla="*/ 2147483647 h 518"/>
                <a:gd name="T100" fmla="*/ 2147483647 w 398"/>
                <a:gd name="T101" fmla="*/ 2147483647 h 518"/>
                <a:gd name="T102" fmla="*/ 2147483647 w 398"/>
                <a:gd name="T103" fmla="*/ 2147483647 h 518"/>
                <a:gd name="T104" fmla="*/ 2147483647 w 398"/>
                <a:gd name="T105" fmla="*/ 2147483647 h 518"/>
                <a:gd name="T106" fmla="*/ 2147483647 w 398"/>
                <a:gd name="T107" fmla="*/ 2147483647 h 518"/>
                <a:gd name="T108" fmla="*/ 2147483647 w 398"/>
                <a:gd name="T109" fmla="*/ 2147483647 h 518"/>
                <a:gd name="T110" fmla="*/ 2147483647 w 398"/>
                <a:gd name="T111" fmla="*/ 2147483647 h 518"/>
                <a:gd name="T112" fmla="*/ 2147483647 w 398"/>
                <a:gd name="T113" fmla="*/ 2147483647 h 518"/>
                <a:gd name="T114" fmla="*/ 2147483647 w 398"/>
                <a:gd name="T115" fmla="*/ 2147483647 h 518"/>
                <a:gd name="T116" fmla="*/ 2147483647 w 398"/>
                <a:gd name="T117" fmla="*/ 2147483647 h 518"/>
                <a:gd name="T118" fmla="*/ 2147483647 w 398"/>
                <a:gd name="T119" fmla="*/ 2147483647 h 5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98" h="518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Freeform 13"/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4228095" y="2117478"/>
              <a:ext cx="169115" cy="76318"/>
            </a:xfrm>
            <a:custGeom>
              <a:avLst/>
              <a:gdLst>
                <a:gd name="T0" fmla="*/ 190 w 382"/>
                <a:gd name="T1" fmla="*/ 21 h 148"/>
                <a:gd name="T2" fmla="*/ 177 w 382"/>
                <a:gd name="T3" fmla="*/ 31 h 148"/>
                <a:gd name="T4" fmla="*/ 174 w 382"/>
                <a:gd name="T5" fmla="*/ 45 h 148"/>
                <a:gd name="T6" fmla="*/ 168 w 382"/>
                <a:gd name="T7" fmla="*/ 53 h 148"/>
                <a:gd name="T8" fmla="*/ 166 w 382"/>
                <a:gd name="T9" fmla="*/ 61 h 148"/>
                <a:gd name="T10" fmla="*/ 177 w 382"/>
                <a:gd name="T11" fmla="*/ 74 h 148"/>
                <a:gd name="T12" fmla="*/ 155 w 382"/>
                <a:gd name="T13" fmla="*/ 86 h 148"/>
                <a:gd name="T14" fmla="*/ 108 w 382"/>
                <a:gd name="T15" fmla="*/ 96 h 148"/>
                <a:gd name="T16" fmla="*/ 77 w 382"/>
                <a:gd name="T17" fmla="*/ 97 h 148"/>
                <a:gd name="T18" fmla="*/ 52 w 382"/>
                <a:gd name="T19" fmla="*/ 95 h 148"/>
                <a:gd name="T20" fmla="*/ 4 w 382"/>
                <a:gd name="T21" fmla="*/ 111 h 148"/>
                <a:gd name="T22" fmla="*/ 0 w 382"/>
                <a:gd name="T23" fmla="*/ 129 h 148"/>
                <a:gd name="T24" fmla="*/ 4 w 382"/>
                <a:gd name="T25" fmla="*/ 131 h 148"/>
                <a:gd name="T26" fmla="*/ 12 w 382"/>
                <a:gd name="T27" fmla="*/ 131 h 148"/>
                <a:gd name="T28" fmla="*/ 51 w 382"/>
                <a:gd name="T29" fmla="*/ 129 h 148"/>
                <a:gd name="T30" fmla="*/ 114 w 382"/>
                <a:gd name="T31" fmla="*/ 127 h 148"/>
                <a:gd name="T32" fmla="*/ 123 w 382"/>
                <a:gd name="T33" fmla="*/ 134 h 148"/>
                <a:gd name="T34" fmla="*/ 137 w 382"/>
                <a:gd name="T35" fmla="*/ 141 h 148"/>
                <a:gd name="T36" fmla="*/ 159 w 382"/>
                <a:gd name="T37" fmla="*/ 147 h 148"/>
                <a:gd name="T38" fmla="*/ 185 w 382"/>
                <a:gd name="T39" fmla="*/ 148 h 148"/>
                <a:gd name="T40" fmla="*/ 210 w 382"/>
                <a:gd name="T41" fmla="*/ 148 h 148"/>
                <a:gd name="T42" fmla="*/ 233 w 382"/>
                <a:gd name="T43" fmla="*/ 148 h 148"/>
                <a:gd name="T44" fmla="*/ 255 w 382"/>
                <a:gd name="T45" fmla="*/ 148 h 148"/>
                <a:gd name="T46" fmla="*/ 275 w 382"/>
                <a:gd name="T47" fmla="*/ 143 h 148"/>
                <a:gd name="T48" fmla="*/ 301 w 382"/>
                <a:gd name="T49" fmla="*/ 134 h 148"/>
                <a:gd name="T50" fmla="*/ 334 w 382"/>
                <a:gd name="T51" fmla="*/ 121 h 148"/>
                <a:gd name="T52" fmla="*/ 353 w 382"/>
                <a:gd name="T53" fmla="*/ 103 h 148"/>
                <a:gd name="T54" fmla="*/ 372 w 382"/>
                <a:gd name="T55" fmla="*/ 72 h 148"/>
                <a:gd name="T56" fmla="*/ 376 w 382"/>
                <a:gd name="T57" fmla="*/ 52 h 148"/>
                <a:gd name="T58" fmla="*/ 363 w 382"/>
                <a:gd name="T59" fmla="*/ 44 h 148"/>
                <a:gd name="T60" fmla="*/ 357 w 382"/>
                <a:gd name="T61" fmla="*/ 32 h 148"/>
                <a:gd name="T62" fmla="*/ 347 w 382"/>
                <a:gd name="T63" fmla="*/ 22 h 148"/>
                <a:gd name="T64" fmla="*/ 334 w 382"/>
                <a:gd name="T65" fmla="*/ 17 h 148"/>
                <a:gd name="T66" fmla="*/ 319 w 382"/>
                <a:gd name="T67" fmla="*/ 8 h 148"/>
                <a:gd name="T68" fmla="*/ 203 w 382"/>
                <a:gd name="T69" fmla="*/ 1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2" h="148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" name="Freeform 14"/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5719592" y="1967192"/>
              <a:ext cx="1281278" cy="1037914"/>
            </a:xfrm>
            <a:custGeom>
              <a:avLst/>
              <a:gdLst>
                <a:gd name="T0" fmla="*/ 2147483647 w 2936"/>
                <a:gd name="T1" fmla="*/ 2147483647 h 1983"/>
                <a:gd name="T2" fmla="*/ 2147483647 w 2936"/>
                <a:gd name="T3" fmla="*/ 2147483647 h 1983"/>
                <a:gd name="T4" fmla="*/ 2147483647 w 2936"/>
                <a:gd name="T5" fmla="*/ 2147483647 h 1983"/>
                <a:gd name="T6" fmla="*/ 2147483647 w 2936"/>
                <a:gd name="T7" fmla="*/ 2147483647 h 1983"/>
                <a:gd name="T8" fmla="*/ 2147483647 w 2936"/>
                <a:gd name="T9" fmla="*/ 2147483647 h 1983"/>
                <a:gd name="T10" fmla="*/ 2147483647 w 2936"/>
                <a:gd name="T11" fmla="*/ 2147483647 h 1983"/>
                <a:gd name="T12" fmla="*/ 2147483647 w 2936"/>
                <a:gd name="T13" fmla="*/ 2147483647 h 1983"/>
                <a:gd name="T14" fmla="*/ 2147483647 w 2936"/>
                <a:gd name="T15" fmla="*/ 2147483647 h 1983"/>
                <a:gd name="T16" fmla="*/ 2147483647 w 2936"/>
                <a:gd name="T17" fmla="*/ 2147483647 h 1983"/>
                <a:gd name="T18" fmla="*/ 2147483647 w 2936"/>
                <a:gd name="T19" fmla="*/ 2147483647 h 1983"/>
                <a:gd name="T20" fmla="*/ 2147483647 w 2936"/>
                <a:gd name="T21" fmla="*/ 2147483647 h 1983"/>
                <a:gd name="T22" fmla="*/ 2147483647 w 2936"/>
                <a:gd name="T23" fmla="*/ 2147483647 h 1983"/>
                <a:gd name="T24" fmla="*/ 2147483647 w 2936"/>
                <a:gd name="T25" fmla="*/ 2147483647 h 1983"/>
                <a:gd name="T26" fmla="*/ 2147483647 w 2936"/>
                <a:gd name="T27" fmla="*/ 2147483647 h 1983"/>
                <a:gd name="T28" fmla="*/ 2147483647 w 2936"/>
                <a:gd name="T29" fmla="*/ 2147483647 h 1983"/>
                <a:gd name="T30" fmla="*/ 2147483647 w 2936"/>
                <a:gd name="T31" fmla="*/ 2147483647 h 1983"/>
                <a:gd name="T32" fmla="*/ 2147483647 w 2936"/>
                <a:gd name="T33" fmla="*/ 2147483647 h 1983"/>
                <a:gd name="T34" fmla="*/ 2147483647 w 2936"/>
                <a:gd name="T35" fmla="*/ 2147483647 h 1983"/>
                <a:gd name="T36" fmla="*/ 2147483647 w 2936"/>
                <a:gd name="T37" fmla="*/ 2147483647 h 1983"/>
                <a:gd name="T38" fmla="*/ 2147483647 w 2936"/>
                <a:gd name="T39" fmla="*/ 2147483647 h 1983"/>
                <a:gd name="T40" fmla="*/ 2147483647 w 2936"/>
                <a:gd name="T41" fmla="*/ 2147483647 h 1983"/>
                <a:gd name="T42" fmla="*/ 2147483647 w 2936"/>
                <a:gd name="T43" fmla="*/ 2147483647 h 1983"/>
                <a:gd name="T44" fmla="*/ 2147483647 w 2936"/>
                <a:gd name="T45" fmla="*/ 2147483647 h 1983"/>
                <a:gd name="T46" fmla="*/ 2147483647 w 2936"/>
                <a:gd name="T47" fmla="*/ 2147483647 h 1983"/>
                <a:gd name="T48" fmla="*/ 2147483647 w 2936"/>
                <a:gd name="T49" fmla="*/ 2147483647 h 1983"/>
                <a:gd name="T50" fmla="*/ 2147483647 w 2936"/>
                <a:gd name="T51" fmla="*/ 2147483647 h 1983"/>
                <a:gd name="T52" fmla="*/ 2147483647 w 2936"/>
                <a:gd name="T53" fmla="*/ 2147483647 h 1983"/>
                <a:gd name="T54" fmla="*/ 2147483647 w 2936"/>
                <a:gd name="T55" fmla="*/ 2147483647 h 1983"/>
                <a:gd name="T56" fmla="*/ 2147483647 w 2936"/>
                <a:gd name="T57" fmla="*/ 2147483647 h 1983"/>
                <a:gd name="T58" fmla="*/ 2147483647 w 2936"/>
                <a:gd name="T59" fmla="*/ 2147483647 h 1983"/>
                <a:gd name="T60" fmla="*/ 2147483647 w 2936"/>
                <a:gd name="T61" fmla="*/ 2147483647 h 1983"/>
                <a:gd name="T62" fmla="*/ 2147483647 w 2936"/>
                <a:gd name="T63" fmla="*/ 2147483647 h 1983"/>
                <a:gd name="T64" fmla="*/ 2147483647 w 2936"/>
                <a:gd name="T65" fmla="*/ 2147483647 h 1983"/>
                <a:gd name="T66" fmla="*/ 2147483647 w 2936"/>
                <a:gd name="T67" fmla="*/ 2147483647 h 1983"/>
                <a:gd name="T68" fmla="*/ 2147483647 w 2936"/>
                <a:gd name="T69" fmla="*/ 2147483647 h 1983"/>
                <a:gd name="T70" fmla="*/ 2147483647 w 2936"/>
                <a:gd name="T71" fmla="*/ 2147483647 h 1983"/>
                <a:gd name="T72" fmla="*/ 2147483647 w 2936"/>
                <a:gd name="T73" fmla="*/ 2147483647 h 1983"/>
                <a:gd name="T74" fmla="*/ 2147483647 w 2936"/>
                <a:gd name="T75" fmla="*/ 2147483647 h 1983"/>
                <a:gd name="T76" fmla="*/ 2147483647 w 2936"/>
                <a:gd name="T77" fmla="*/ 2147483647 h 1983"/>
                <a:gd name="T78" fmla="*/ 2147483647 w 2936"/>
                <a:gd name="T79" fmla="*/ 2147483647 h 1983"/>
                <a:gd name="T80" fmla="*/ 2147483647 w 2936"/>
                <a:gd name="T81" fmla="*/ 2147483647 h 1983"/>
                <a:gd name="T82" fmla="*/ 2147483647 w 2936"/>
                <a:gd name="T83" fmla="*/ 2147483647 h 1983"/>
                <a:gd name="T84" fmla="*/ 2147483647 w 2936"/>
                <a:gd name="T85" fmla="*/ 2147483647 h 1983"/>
                <a:gd name="T86" fmla="*/ 2147483647 w 2936"/>
                <a:gd name="T87" fmla="*/ 2147483647 h 1983"/>
                <a:gd name="T88" fmla="*/ 2147483647 w 2936"/>
                <a:gd name="T89" fmla="*/ 2147483647 h 1983"/>
                <a:gd name="T90" fmla="*/ 2147483647 w 2936"/>
                <a:gd name="T91" fmla="*/ 2147483647 h 1983"/>
                <a:gd name="T92" fmla="*/ 2147483647 w 2936"/>
                <a:gd name="T93" fmla="*/ 2147483647 h 1983"/>
                <a:gd name="T94" fmla="*/ 2147483647 w 2936"/>
                <a:gd name="T95" fmla="*/ 2147483647 h 1983"/>
                <a:gd name="T96" fmla="*/ 2147483647 w 2936"/>
                <a:gd name="T97" fmla="*/ 2147483647 h 1983"/>
                <a:gd name="T98" fmla="*/ 2147483647 w 2936"/>
                <a:gd name="T99" fmla="*/ 2147483647 h 1983"/>
                <a:gd name="T100" fmla="*/ 2147483647 w 2936"/>
                <a:gd name="T101" fmla="*/ 2147483647 h 1983"/>
                <a:gd name="T102" fmla="*/ 2147483647 w 2936"/>
                <a:gd name="T103" fmla="*/ 2147483647 h 1983"/>
                <a:gd name="T104" fmla="*/ 2147483647 w 2936"/>
                <a:gd name="T105" fmla="*/ 2147483647 h 1983"/>
                <a:gd name="T106" fmla="*/ 2147483647 w 2936"/>
                <a:gd name="T107" fmla="*/ 2147483647 h 1983"/>
                <a:gd name="T108" fmla="*/ 2147483647 w 2936"/>
                <a:gd name="T109" fmla="*/ 2147483647 h 1983"/>
                <a:gd name="T110" fmla="*/ 2147483647 w 2936"/>
                <a:gd name="T111" fmla="*/ 2147483647 h 1983"/>
                <a:gd name="T112" fmla="*/ 2147483647 w 2936"/>
                <a:gd name="T113" fmla="*/ 2147483647 h 1983"/>
                <a:gd name="T114" fmla="*/ 2147483647 w 2936"/>
                <a:gd name="T115" fmla="*/ 2147483647 h 1983"/>
                <a:gd name="T116" fmla="*/ 2147483647 w 2936"/>
                <a:gd name="T117" fmla="*/ 2147483647 h 1983"/>
                <a:gd name="T118" fmla="*/ 2147483647 w 2936"/>
                <a:gd name="T119" fmla="*/ 2147483647 h 198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36" h="1983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4" name="Freeform 15"/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4411303" y="1508115"/>
              <a:ext cx="220788" cy="273568"/>
            </a:xfrm>
            <a:custGeom>
              <a:avLst/>
              <a:gdLst>
                <a:gd name="T0" fmla="*/ 345 w 504"/>
                <a:gd name="T1" fmla="*/ 493 h 524"/>
                <a:gd name="T2" fmla="*/ 256 w 504"/>
                <a:gd name="T3" fmla="*/ 505 h 524"/>
                <a:gd name="T4" fmla="*/ 235 w 504"/>
                <a:gd name="T5" fmla="*/ 517 h 524"/>
                <a:gd name="T6" fmla="*/ 210 w 504"/>
                <a:gd name="T7" fmla="*/ 522 h 524"/>
                <a:gd name="T8" fmla="*/ 155 w 504"/>
                <a:gd name="T9" fmla="*/ 524 h 524"/>
                <a:gd name="T10" fmla="*/ 106 w 504"/>
                <a:gd name="T11" fmla="*/ 522 h 524"/>
                <a:gd name="T12" fmla="*/ 94 w 504"/>
                <a:gd name="T13" fmla="*/ 516 h 524"/>
                <a:gd name="T14" fmla="*/ 71 w 504"/>
                <a:gd name="T15" fmla="*/ 509 h 524"/>
                <a:gd name="T16" fmla="*/ 36 w 504"/>
                <a:gd name="T17" fmla="*/ 496 h 524"/>
                <a:gd name="T18" fmla="*/ 22 w 504"/>
                <a:gd name="T19" fmla="*/ 486 h 524"/>
                <a:gd name="T20" fmla="*/ 20 w 504"/>
                <a:gd name="T21" fmla="*/ 477 h 524"/>
                <a:gd name="T22" fmla="*/ 27 w 504"/>
                <a:gd name="T23" fmla="*/ 463 h 524"/>
                <a:gd name="T24" fmla="*/ 32 w 504"/>
                <a:gd name="T25" fmla="*/ 445 h 524"/>
                <a:gd name="T26" fmla="*/ 28 w 504"/>
                <a:gd name="T27" fmla="*/ 432 h 524"/>
                <a:gd name="T28" fmla="*/ 10 w 504"/>
                <a:gd name="T29" fmla="*/ 417 h 524"/>
                <a:gd name="T30" fmla="*/ 1 w 504"/>
                <a:gd name="T31" fmla="*/ 407 h 524"/>
                <a:gd name="T32" fmla="*/ 1 w 504"/>
                <a:gd name="T33" fmla="*/ 391 h 524"/>
                <a:gd name="T34" fmla="*/ 17 w 504"/>
                <a:gd name="T35" fmla="*/ 360 h 524"/>
                <a:gd name="T36" fmla="*/ 48 w 504"/>
                <a:gd name="T37" fmla="*/ 328 h 524"/>
                <a:gd name="T38" fmla="*/ 86 w 504"/>
                <a:gd name="T39" fmla="*/ 299 h 524"/>
                <a:gd name="T40" fmla="*/ 124 w 504"/>
                <a:gd name="T41" fmla="*/ 279 h 524"/>
                <a:gd name="T42" fmla="*/ 160 w 504"/>
                <a:gd name="T43" fmla="*/ 272 h 524"/>
                <a:gd name="T44" fmla="*/ 155 w 504"/>
                <a:gd name="T45" fmla="*/ 264 h 524"/>
                <a:gd name="T46" fmla="*/ 142 w 504"/>
                <a:gd name="T47" fmla="*/ 259 h 524"/>
                <a:gd name="T48" fmla="*/ 133 w 504"/>
                <a:gd name="T49" fmla="*/ 251 h 524"/>
                <a:gd name="T50" fmla="*/ 127 w 504"/>
                <a:gd name="T51" fmla="*/ 229 h 524"/>
                <a:gd name="T52" fmla="*/ 124 w 504"/>
                <a:gd name="T53" fmla="*/ 195 h 524"/>
                <a:gd name="T54" fmla="*/ 115 w 504"/>
                <a:gd name="T55" fmla="*/ 161 h 524"/>
                <a:gd name="T56" fmla="*/ 100 w 504"/>
                <a:gd name="T57" fmla="*/ 134 h 524"/>
                <a:gd name="T58" fmla="*/ 68 w 504"/>
                <a:gd name="T59" fmla="*/ 90 h 524"/>
                <a:gd name="T60" fmla="*/ 86 w 504"/>
                <a:gd name="T61" fmla="*/ 60 h 524"/>
                <a:gd name="T62" fmla="*/ 106 w 504"/>
                <a:gd name="T63" fmla="*/ 56 h 524"/>
                <a:gd name="T64" fmla="*/ 130 w 504"/>
                <a:gd name="T65" fmla="*/ 58 h 524"/>
                <a:gd name="T66" fmla="*/ 139 w 504"/>
                <a:gd name="T67" fmla="*/ 61 h 524"/>
                <a:gd name="T68" fmla="*/ 160 w 504"/>
                <a:gd name="T69" fmla="*/ 56 h 524"/>
                <a:gd name="T70" fmla="*/ 164 w 504"/>
                <a:gd name="T71" fmla="*/ 33 h 524"/>
                <a:gd name="T72" fmla="*/ 171 w 504"/>
                <a:gd name="T73" fmla="*/ 13 h 524"/>
                <a:gd name="T74" fmla="*/ 187 w 504"/>
                <a:gd name="T75" fmla="*/ 0 h 524"/>
                <a:gd name="T76" fmla="*/ 225 w 504"/>
                <a:gd name="T77" fmla="*/ 0 h 524"/>
                <a:gd name="T78" fmla="*/ 254 w 504"/>
                <a:gd name="T79" fmla="*/ 8 h 524"/>
                <a:gd name="T80" fmla="*/ 280 w 504"/>
                <a:gd name="T81" fmla="*/ 21 h 524"/>
                <a:gd name="T82" fmla="*/ 279 w 504"/>
                <a:gd name="T83" fmla="*/ 62 h 524"/>
                <a:gd name="T84" fmla="*/ 292 w 504"/>
                <a:gd name="T85" fmla="*/ 77 h 524"/>
                <a:gd name="T86" fmla="*/ 319 w 504"/>
                <a:gd name="T87" fmla="*/ 94 h 524"/>
                <a:gd name="T88" fmla="*/ 356 w 504"/>
                <a:gd name="T89" fmla="*/ 119 h 524"/>
                <a:gd name="T90" fmla="*/ 346 w 504"/>
                <a:gd name="T91" fmla="*/ 135 h 524"/>
                <a:gd name="T92" fmla="*/ 340 w 504"/>
                <a:gd name="T93" fmla="*/ 153 h 524"/>
                <a:gd name="T94" fmla="*/ 344 w 504"/>
                <a:gd name="T95" fmla="*/ 176 h 524"/>
                <a:gd name="T96" fmla="*/ 363 w 504"/>
                <a:gd name="T97" fmla="*/ 200 h 524"/>
                <a:gd name="T98" fmla="*/ 378 w 504"/>
                <a:gd name="T99" fmla="*/ 210 h 524"/>
                <a:gd name="T100" fmla="*/ 386 w 504"/>
                <a:gd name="T101" fmla="*/ 256 h 524"/>
                <a:gd name="T102" fmla="*/ 404 w 504"/>
                <a:gd name="T103" fmla="*/ 289 h 524"/>
                <a:gd name="T104" fmla="*/ 432 w 504"/>
                <a:gd name="T105" fmla="*/ 315 h 524"/>
                <a:gd name="T106" fmla="*/ 463 w 504"/>
                <a:gd name="T107" fmla="*/ 335 h 524"/>
                <a:gd name="T108" fmla="*/ 466 w 504"/>
                <a:gd name="T109" fmla="*/ 390 h 524"/>
                <a:gd name="T110" fmla="*/ 397 w 504"/>
                <a:gd name="T111" fmla="*/ 457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4" h="524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5" name="Freeform 16"/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4148236" y="1926098"/>
              <a:ext cx="182033" cy="237170"/>
            </a:xfrm>
            <a:custGeom>
              <a:avLst/>
              <a:gdLst>
                <a:gd name="T0" fmla="*/ 426 w 438"/>
                <a:gd name="T1" fmla="*/ 190 h 451"/>
                <a:gd name="T2" fmla="*/ 408 w 438"/>
                <a:gd name="T3" fmla="*/ 128 h 451"/>
                <a:gd name="T4" fmla="*/ 387 w 438"/>
                <a:gd name="T5" fmla="*/ 85 h 451"/>
                <a:gd name="T6" fmla="*/ 367 w 438"/>
                <a:gd name="T7" fmla="*/ 62 h 451"/>
                <a:gd name="T8" fmla="*/ 356 w 438"/>
                <a:gd name="T9" fmla="*/ 58 h 451"/>
                <a:gd name="T10" fmla="*/ 335 w 438"/>
                <a:gd name="T11" fmla="*/ 45 h 451"/>
                <a:gd name="T12" fmla="*/ 314 w 438"/>
                <a:gd name="T13" fmla="*/ 38 h 451"/>
                <a:gd name="T14" fmla="*/ 293 w 438"/>
                <a:gd name="T15" fmla="*/ 38 h 451"/>
                <a:gd name="T16" fmla="*/ 276 w 438"/>
                <a:gd name="T17" fmla="*/ 42 h 451"/>
                <a:gd name="T18" fmla="*/ 251 w 438"/>
                <a:gd name="T19" fmla="*/ 58 h 451"/>
                <a:gd name="T20" fmla="*/ 235 w 438"/>
                <a:gd name="T21" fmla="*/ 67 h 451"/>
                <a:gd name="T22" fmla="*/ 217 w 438"/>
                <a:gd name="T23" fmla="*/ 66 h 451"/>
                <a:gd name="T24" fmla="*/ 174 w 438"/>
                <a:gd name="T25" fmla="*/ 37 h 451"/>
                <a:gd name="T26" fmla="*/ 113 w 438"/>
                <a:gd name="T27" fmla="*/ 0 h 451"/>
                <a:gd name="T28" fmla="*/ 95 w 438"/>
                <a:gd name="T29" fmla="*/ 23 h 451"/>
                <a:gd name="T30" fmla="*/ 93 w 438"/>
                <a:gd name="T31" fmla="*/ 43 h 451"/>
                <a:gd name="T32" fmla="*/ 98 w 438"/>
                <a:gd name="T33" fmla="*/ 52 h 451"/>
                <a:gd name="T34" fmla="*/ 119 w 438"/>
                <a:gd name="T35" fmla="*/ 69 h 451"/>
                <a:gd name="T36" fmla="*/ 99 w 438"/>
                <a:gd name="T37" fmla="*/ 73 h 451"/>
                <a:gd name="T38" fmla="*/ 66 w 438"/>
                <a:gd name="T39" fmla="*/ 93 h 451"/>
                <a:gd name="T40" fmla="*/ 58 w 438"/>
                <a:gd name="T41" fmla="*/ 119 h 451"/>
                <a:gd name="T42" fmla="*/ 45 w 438"/>
                <a:gd name="T43" fmla="*/ 138 h 451"/>
                <a:gd name="T44" fmla="*/ 35 w 438"/>
                <a:gd name="T45" fmla="*/ 156 h 451"/>
                <a:gd name="T46" fmla="*/ 33 w 438"/>
                <a:gd name="T47" fmla="*/ 179 h 451"/>
                <a:gd name="T48" fmla="*/ 7 w 438"/>
                <a:gd name="T49" fmla="*/ 238 h 451"/>
                <a:gd name="T50" fmla="*/ 15 w 438"/>
                <a:gd name="T51" fmla="*/ 246 h 451"/>
                <a:gd name="T52" fmla="*/ 26 w 438"/>
                <a:gd name="T53" fmla="*/ 247 h 451"/>
                <a:gd name="T54" fmla="*/ 33 w 438"/>
                <a:gd name="T55" fmla="*/ 346 h 451"/>
                <a:gd name="T56" fmla="*/ 93 w 438"/>
                <a:gd name="T57" fmla="*/ 353 h 451"/>
                <a:gd name="T58" fmla="*/ 104 w 438"/>
                <a:gd name="T59" fmla="*/ 376 h 451"/>
                <a:gd name="T60" fmla="*/ 89 w 438"/>
                <a:gd name="T61" fmla="*/ 425 h 451"/>
                <a:gd name="T62" fmla="*/ 109 w 438"/>
                <a:gd name="T63" fmla="*/ 447 h 451"/>
                <a:gd name="T64" fmla="*/ 152 w 438"/>
                <a:gd name="T65" fmla="*/ 447 h 451"/>
                <a:gd name="T66" fmla="*/ 205 w 438"/>
                <a:gd name="T67" fmla="*/ 444 h 451"/>
                <a:gd name="T68" fmla="*/ 276 w 438"/>
                <a:gd name="T69" fmla="*/ 446 h 451"/>
                <a:gd name="T70" fmla="*/ 343 w 438"/>
                <a:gd name="T71" fmla="*/ 442 h 451"/>
                <a:gd name="T72" fmla="*/ 372 w 438"/>
                <a:gd name="T73" fmla="*/ 432 h 451"/>
                <a:gd name="T74" fmla="*/ 359 w 438"/>
                <a:gd name="T75" fmla="*/ 413 h 451"/>
                <a:gd name="T76" fmla="*/ 369 w 438"/>
                <a:gd name="T77" fmla="*/ 403 h 451"/>
                <a:gd name="T78" fmla="*/ 372 w 438"/>
                <a:gd name="T79" fmla="*/ 382 h 451"/>
                <a:gd name="T80" fmla="*/ 380 w 438"/>
                <a:gd name="T81" fmla="*/ 367 h 451"/>
                <a:gd name="T82" fmla="*/ 343 w 438"/>
                <a:gd name="T83" fmla="*/ 344 h 451"/>
                <a:gd name="T84" fmla="*/ 325 w 438"/>
                <a:gd name="T85" fmla="*/ 323 h 451"/>
                <a:gd name="T86" fmla="*/ 311 w 438"/>
                <a:gd name="T87" fmla="*/ 294 h 451"/>
                <a:gd name="T88" fmla="*/ 294 w 438"/>
                <a:gd name="T89" fmla="*/ 277 h 451"/>
                <a:gd name="T90" fmla="*/ 314 w 438"/>
                <a:gd name="T91" fmla="*/ 275 h 451"/>
                <a:gd name="T92" fmla="*/ 346 w 438"/>
                <a:gd name="T93" fmla="*/ 271 h 451"/>
                <a:gd name="T94" fmla="*/ 369 w 438"/>
                <a:gd name="T95" fmla="*/ 260 h 451"/>
                <a:gd name="T96" fmla="*/ 407 w 438"/>
                <a:gd name="T97" fmla="*/ 240 h 451"/>
                <a:gd name="T98" fmla="*/ 438 w 438"/>
                <a:gd name="T99" fmla="*/ 235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8" h="451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6" name="Freeform 17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4174073" y="2183228"/>
              <a:ext cx="250148" cy="274742"/>
            </a:xfrm>
            <a:custGeom>
              <a:avLst/>
              <a:gdLst>
                <a:gd name="T0" fmla="*/ 327 w 578"/>
                <a:gd name="T1" fmla="*/ 88 h 524"/>
                <a:gd name="T2" fmla="*/ 312 w 578"/>
                <a:gd name="T3" fmla="*/ 85 h 524"/>
                <a:gd name="T4" fmla="*/ 301 w 578"/>
                <a:gd name="T5" fmla="*/ 79 h 524"/>
                <a:gd name="T6" fmla="*/ 275 w 578"/>
                <a:gd name="T7" fmla="*/ 66 h 524"/>
                <a:gd name="T8" fmla="*/ 251 w 578"/>
                <a:gd name="T9" fmla="*/ 78 h 524"/>
                <a:gd name="T10" fmla="*/ 246 w 578"/>
                <a:gd name="T11" fmla="*/ 105 h 524"/>
                <a:gd name="T12" fmla="*/ 253 w 578"/>
                <a:gd name="T13" fmla="*/ 153 h 524"/>
                <a:gd name="T14" fmla="*/ 270 w 578"/>
                <a:gd name="T15" fmla="*/ 172 h 524"/>
                <a:gd name="T16" fmla="*/ 287 w 578"/>
                <a:gd name="T17" fmla="*/ 178 h 524"/>
                <a:gd name="T18" fmla="*/ 298 w 578"/>
                <a:gd name="T19" fmla="*/ 191 h 524"/>
                <a:gd name="T20" fmla="*/ 351 w 578"/>
                <a:gd name="T21" fmla="*/ 225 h 524"/>
                <a:gd name="T22" fmla="*/ 449 w 578"/>
                <a:gd name="T23" fmla="*/ 309 h 524"/>
                <a:gd name="T24" fmla="*/ 477 w 578"/>
                <a:gd name="T25" fmla="*/ 322 h 524"/>
                <a:gd name="T26" fmla="*/ 504 w 578"/>
                <a:gd name="T27" fmla="*/ 328 h 524"/>
                <a:gd name="T28" fmla="*/ 536 w 578"/>
                <a:gd name="T29" fmla="*/ 356 h 524"/>
                <a:gd name="T30" fmla="*/ 578 w 578"/>
                <a:gd name="T31" fmla="*/ 376 h 524"/>
                <a:gd name="T32" fmla="*/ 565 w 578"/>
                <a:gd name="T33" fmla="*/ 407 h 524"/>
                <a:gd name="T34" fmla="*/ 526 w 578"/>
                <a:gd name="T35" fmla="*/ 383 h 524"/>
                <a:gd name="T36" fmla="*/ 508 w 578"/>
                <a:gd name="T37" fmla="*/ 376 h 524"/>
                <a:gd name="T38" fmla="*/ 498 w 578"/>
                <a:gd name="T39" fmla="*/ 397 h 524"/>
                <a:gd name="T40" fmla="*/ 506 w 578"/>
                <a:gd name="T41" fmla="*/ 426 h 524"/>
                <a:gd name="T42" fmla="*/ 514 w 578"/>
                <a:gd name="T43" fmla="*/ 442 h 524"/>
                <a:gd name="T44" fmla="*/ 500 w 578"/>
                <a:gd name="T45" fmla="*/ 468 h 524"/>
                <a:gd name="T46" fmla="*/ 483 w 578"/>
                <a:gd name="T47" fmla="*/ 505 h 524"/>
                <a:gd name="T48" fmla="*/ 465 w 578"/>
                <a:gd name="T49" fmla="*/ 522 h 524"/>
                <a:gd name="T50" fmla="*/ 436 w 578"/>
                <a:gd name="T51" fmla="*/ 505 h 524"/>
                <a:gd name="T52" fmla="*/ 456 w 578"/>
                <a:gd name="T53" fmla="*/ 484 h 524"/>
                <a:gd name="T54" fmla="*/ 465 w 578"/>
                <a:gd name="T55" fmla="*/ 467 h 524"/>
                <a:gd name="T56" fmla="*/ 461 w 578"/>
                <a:gd name="T57" fmla="*/ 441 h 524"/>
                <a:gd name="T58" fmla="*/ 427 w 578"/>
                <a:gd name="T59" fmla="*/ 395 h 524"/>
                <a:gd name="T60" fmla="*/ 385 w 578"/>
                <a:gd name="T61" fmla="*/ 369 h 524"/>
                <a:gd name="T62" fmla="*/ 355 w 578"/>
                <a:gd name="T63" fmla="*/ 356 h 524"/>
                <a:gd name="T64" fmla="*/ 318 w 578"/>
                <a:gd name="T65" fmla="*/ 330 h 524"/>
                <a:gd name="T66" fmla="*/ 268 w 578"/>
                <a:gd name="T67" fmla="*/ 315 h 524"/>
                <a:gd name="T68" fmla="*/ 218 w 578"/>
                <a:gd name="T69" fmla="*/ 285 h 524"/>
                <a:gd name="T70" fmla="*/ 162 w 578"/>
                <a:gd name="T71" fmla="*/ 229 h 524"/>
                <a:gd name="T72" fmla="*/ 126 w 578"/>
                <a:gd name="T73" fmla="*/ 168 h 524"/>
                <a:gd name="T74" fmla="*/ 77 w 578"/>
                <a:gd name="T75" fmla="*/ 154 h 524"/>
                <a:gd name="T76" fmla="*/ 51 w 578"/>
                <a:gd name="T77" fmla="*/ 157 h 524"/>
                <a:gd name="T78" fmla="*/ 15 w 578"/>
                <a:gd name="T79" fmla="*/ 165 h 524"/>
                <a:gd name="T80" fmla="*/ 3 w 578"/>
                <a:gd name="T81" fmla="*/ 133 h 524"/>
                <a:gd name="T82" fmla="*/ 1 w 578"/>
                <a:gd name="T83" fmla="*/ 93 h 524"/>
                <a:gd name="T84" fmla="*/ 6 w 578"/>
                <a:gd name="T85" fmla="*/ 49 h 524"/>
                <a:gd name="T86" fmla="*/ 45 w 578"/>
                <a:gd name="T87" fmla="*/ 41 h 524"/>
                <a:gd name="T88" fmla="*/ 68 w 578"/>
                <a:gd name="T89" fmla="*/ 33 h 524"/>
                <a:gd name="T90" fmla="*/ 83 w 578"/>
                <a:gd name="T91" fmla="*/ 48 h 524"/>
                <a:gd name="T92" fmla="*/ 104 w 578"/>
                <a:gd name="T93" fmla="*/ 44 h 524"/>
                <a:gd name="T94" fmla="*/ 149 w 578"/>
                <a:gd name="T95" fmla="*/ 16 h 524"/>
                <a:gd name="T96" fmla="*/ 239 w 578"/>
                <a:gd name="T97" fmla="*/ 0 h 524"/>
                <a:gd name="T98" fmla="*/ 257 w 578"/>
                <a:gd name="T99" fmla="*/ 13 h 524"/>
                <a:gd name="T100" fmla="*/ 332 w 578"/>
                <a:gd name="T101" fmla="*/ 19 h 524"/>
                <a:gd name="T102" fmla="*/ 322 w 578"/>
                <a:gd name="T103" fmla="*/ 65 h 524"/>
                <a:gd name="T104" fmla="*/ 325 w 578"/>
                <a:gd name="T105" fmla="*/ 9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8" h="524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7" name="Freeform 18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4190514" y="2351127"/>
              <a:ext cx="34057" cy="82188"/>
            </a:xfrm>
            <a:custGeom>
              <a:avLst/>
              <a:gdLst>
                <a:gd name="T0" fmla="*/ 0 w 79"/>
                <a:gd name="T1" fmla="*/ 37 h 160"/>
                <a:gd name="T2" fmla="*/ 6 w 79"/>
                <a:gd name="T3" fmla="*/ 37 h 160"/>
                <a:gd name="T4" fmla="*/ 11 w 79"/>
                <a:gd name="T5" fmla="*/ 36 h 160"/>
                <a:gd name="T6" fmla="*/ 16 w 79"/>
                <a:gd name="T7" fmla="*/ 35 h 160"/>
                <a:gd name="T8" fmla="*/ 19 w 79"/>
                <a:gd name="T9" fmla="*/ 33 h 160"/>
                <a:gd name="T10" fmla="*/ 26 w 79"/>
                <a:gd name="T11" fmla="*/ 28 h 160"/>
                <a:gd name="T12" fmla="*/ 31 w 79"/>
                <a:gd name="T13" fmla="*/ 22 h 160"/>
                <a:gd name="T14" fmla="*/ 37 w 79"/>
                <a:gd name="T15" fmla="*/ 16 h 160"/>
                <a:gd name="T16" fmla="*/ 41 w 79"/>
                <a:gd name="T17" fmla="*/ 10 h 160"/>
                <a:gd name="T18" fmla="*/ 46 w 79"/>
                <a:gd name="T19" fmla="*/ 5 h 160"/>
                <a:gd name="T20" fmla="*/ 53 w 79"/>
                <a:gd name="T21" fmla="*/ 0 h 160"/>
                <a:gd name="T22" fmla="*/ 57 w 79"/>
                <a:gd name="T23" fmla="*/ 3 h 160"/>
                <a:gd name="T24" fmla="*/ 62 w 79"/>
                <a:gd name="T25" fmla="*/ 7 h 160"/>
                <a:gd name="T26" fmla="*/ 64 w 79"/>
                <a:gd name="T27" fmla="*/ 10 h 160"/>
                <a:gd name="T28" fmla="*/ 66 w 79"/>
                <a:gd name="T29" fmla="*/ 14 h 160"/>
                <a:gd name="T30" fmla="*/ 69 w 79"/>
                <a:gd name="T31" fmla="*/ 22 h 160"/>
                <a:gd name="T32" fmla="*/ 72 w 79"/>
                <a:gd name="T33" fmla="*/ 32 h 160"/>
                <a:gd name="T34" fmla="*/ 73 w 79"/>
                <a:gd name="T35" fmla="*/ 40 h 160"/>
                <a:gd name="T36" fmla="*/ 74 w 79"/>
                <a:gd name="T37" fmla="*/ 49 h 160"/>
                <a:gd name="T38" fmla="*/ 76 w 79"/>
                <a:gd name="T39" fmla="*/ 58 h 160"/>
                <a:gd name="T40" fmla="*/ 79 w 79"/>
                <a:gd name="T41" fmla="*/ 67 h 160"/>
                <a:gd name="T42" fmla="*/ 79 w 79"/>
                <a:gd name="T43" fmla="*/ 98 h 160"/>
                <a:gd name="T44" fmla="*/ 68 w 79"/>
                <a:gd name="T45" fmla="*/ 115 h 160"/>
                <a:gd name="T46" fmla="*/ 59 w 79"/>
                <a:gd name="T47" fmla="*/ 129 h 160"/>
                <a:gd name="T48" fmla="*/ 53 w 79"/>
                <a:gd name="T49" fmla="*/ 136 h 160"/>
                <a:gd name="T50" fmla="*/ 50 w 79"/>
                <a:gd name="T51" fmla="*/ 144 h 160"/>
                <a:gd name="T52" fmla="*/ 48 w 79"/>
                <a:gd name="T53" fmla="*/ 151 h 160"/>
                <a:gd name="T54" fmla="*/ 46 w 79"/>
                <a:gd name="T55" fmla="*/ 160 h 160"/>
                <a:gd name="T56" fmla="*/ 40 w 79"/>
                <a:gd name="T57" fmla="*/ 155 h 160"/>
                <a:gd name="T58" fmla="*/ 33 w 79"/>
                <a:gd name="T59" fmla="*/ 150 h 160"/>
                <a:gd name="T60" fmla="*/ 28 w 79"/>
                <a:gd name="T61" fmla="*/ 144 h 160"/>
                <a:gd name="T62" fmla="*/ 22 w 79"/>
                <a:gd name="T63" fmla="*/ 137 h 160"/>
                <a:gd name="T64" fmla="*/ 18 w 79"/>
                <a:gd name="T65" fmla="*/ 130 h 160"/>
                <a:gd name="T66" fmla="*/ 15 w 79"/>
                <a:gd name="T67" fmla="*/ 123 h 160"/>
                <a:gd name="T68" fmla="*/ 11 w 79"/>
                <a:gd name="T69" fmla="*/ 115 h 160"/>
                <a:gd name="T70" fmla="*/ 8 w 79"/>
                <a:gd name="T71" fmla="*/ 108 h 160"/>
                <a:gd name="T72" fmla="*/ 4 w 79"/>
                <a:gd name="T73" fmla="*/ 91 h 160"/>
                <a:gd name="T74" fmla="*/ 1 w 79"/>
                <a:gd name="T75" fmla="*/ 73 h 160"/>
                <a:gd name="T76" fmla="*/ 0 w 79"/>
                <a:gd name="T77" fmla="*/ 55 h 160"/>
                <a:gd name="T78" fmla="*/ 0 w 79"/>
                <a:gd name="T79" fmla="*/ 3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" h="16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grpSp>
          <p:nvGrpSpPr>
            <p:cNvPr id="28" name="Group 19"/>
            <p:cNvGrpSpPr>
              <a:grpSpLocks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6510338" y="3411538"/>
              <a:ext cx="473075" cy="212725"/>
              <a:chOff x="4488" y="2394"/>
              <a:chExt cx="358" cy="124"/>
            </a:xfrm>
          </p:grpSpPr>
          <p:sp>
            <p:nvSpPr>
              <p:cNvPr id="558" name="Freeform 20"/>
              <p:cNvSpPr>
                <a:spLocks/>
              </p:cNvSpPr>
              <p:nvPr/>
            </p:nvSpPr>
            <p:spPr bwMode="auto">
              <a:xfrm>
                <a:off x="4675" y="2394"/>
                <a:ext cx="171" cy="124"/>
              </a:xfrm>
              <a:custGeom>
                <a:avLst/>
                <a:gdLst>
                  <a:gd name="T0" fmla="*/ 424 w 512"/>
                  <a:gd name="T1" fmla="*/ 198 h 408"/>
                  <a:gd name="T2" fmla="*/ 387 w 512"/>
                  <a:gd name="T3" fmla="*/ 193 h 408"/>
                  <a:gd name="T4" fmla="*/ 367 w 512"/>
                  <a:gd name="T5" fmla="*/ 203 h 408"/>
                  <a:gd name="T6" fmla="*/ 354 w 512"/>
                  <a:gd name="T7" fmla="*/ 217 h 408"/>
                  <a:gd name="T8" fmla="*/ 347 w 512"/>
                  <a:gd name="T9" fmla="*/ 254 h 408"/>
                  <a:gd name="T10" fmla="*/ 327 w 512"/>
                  <a:gd name="T11" fmla="*/ 306 h 408"/>
                  <a:gd name="T12" fmla="*/ 305 w 512"/>
                  <a:gd name="T13" fmla="*/ 335 h 408"/>
                  <a:gd name="T14" fmla="*/ 289 w 512"/>
                  <a:gd name="T15" fmla="*/ 350 h 408"/>
                  <a:gd name="T16" fmla="*/ 271 w 512"/>
                  <a:gd name="T17" fmla="*/ 359 h 408"/>
                  <a:gd name="T18" fmla="*/ 256 w 512"/>
                  <a:gd name="T19" fmla="*/ 368 h 408"/>
                  <a:gd name="T20" fmla="*/ 253 w 512"/>
                  <a:gd name="T21" fmla="*/ 376 h 408"/>
                  <a:gd name="T22" fmla="*/ 215 w 512"/>
                  <a:gd name="T23" fmla="*/ 370 h 408"/>
                  <a:gd name="T24" fmla="*/ 183 w 512"/>
                  <a:gd name="T25" fmla="*/ 367 h 408"/>
                  <a:gd name="T26" fmla="*/ 155 w 512"/>
                  <a:gd name="T27" fmla="*/ 373 h 408"/>
                  <a:gd name="T28" fmla="*/ 138 w 512"/>
                  <a:gd name="T29" fmla="*/ 388 h 408"/>
                  <a:gd name="T30" fmla="*/ 97 w 512"/>
                  <a:gd name="T31" fmla="*/ 405 h 408"/>
                  <a:gd name="T32" fmla="*/ 62 w 512"/>
                  <a:gd name="T33" fmla="*/ 407 h 408"/>
                  <a:gd name="T34" fmla="*/ 45 w 512"/>
                  <a:gd name="T35" fmla="*/ 400 h 408"/>
                  <a:gd name="T36" fmla="*/ 15 w 512"/>
                  <a:gd name="T37" fmla="*/ 368 h 408"/>
                  <a:gd name="T38" fmla="*/ 2 w 512"/>
                  <a:gd name="T39" fmla="*/ 344 h 408"/>
                  <a:gd name="T40" fmla="*/ 8 w 512"/>
                  <a:gd name="T41" fmla="*/ 335 h 408"/>
                  <a:gd name="T42" fmla="*/ 34 w 512"/>
                  <a:gd name="T43" fmla="*/ 344 h 408"/>
                  <a:gd name="T44" fmla="*/ 53 w 512"/>
                  <a:gd name="T45" fmla="*/ 336 h 408"/>
                  <a:gd name="T46" fmla="*/ 56 w 512"/>
                  <a:gd name="T47" fmla="*/ 314 h 408"/>
                  <a:gd name="T48" fmla="*/ 71 w 512"/>
                  <a:gd name="T49" fmla="*/ 300 h 408"/>
                  <a:gd name="T50" fmla="*/ 82 w 512"/>
                  <a:gd name="T51" fmla="*/ 286 h 408"/>
                  <a:gd name="T52" fmla="*/ 89 w 512"/>
                  <a:gd name="T53" fmla="*/ 272 h 408"/>
                  <a:gd name="T54" fmla="*/ 101 w 512"/>
                  <a:gd name="T55" fmla="*/ 262 h 408"/>
                  <a:gd name="T56" fmla="*/ 137 w 512"/>
                  <a:gd name="T57" fmla="*/ 246 h 408"/>
                  <a:gd name="T58" fmla="*/ 175 w 512"/>
                  <a:gd name="T59" fmla="*/ 232 h 408"/>
                  <a:gd name="T60" fmla="*/ 202 w 512"/>
                  <a:gd name="T61" fmla="*/ 217 h 408"/>
                  <a:gd name="T62" fmla="*/ 213 w 512"/>
                  <a:gd name="T63" fmla="*/ 205 h 408"/>
                  <a:gd name="T64" fmla="*/ 219 w 512"/>
                  <a:gd name="T65" fmla="*/ 191 h 408"/>
                  <a:gd name="T66" fmla="*/ 227 w 512"/>
                  <a:gd name="T67" fmla="*/ 161 h 408"/>
                  <a:gd name="T68" fmla="*/ 229 w 512"/>
                  <a:gd name="T69" fmla="*/ 149 h 408"/>
                  <a:gd name="T70" fmla="*/ 231 w 512"/>
                  <a:gd name="T71" fmla="*/ 152 h 408"/>
                  <a:gd name="T72" fmla="*/ 239 w 512"/>
                  <a:gd name="T73" fmla="*/ 143 h 408"/>
                  <a:gd name="T74" fmla="*/ 237 w 512"/>
                  <a:gd name="T75" fmla="*/ 155 h 408"/>
                  <a:gd name="T76" fmla="*/ 240 w 512"/>
                  <a:gd name="T77" fmla="*/ 174 h 408"/>
                  <a:gd name="T78" fmla="*/ 251 w 512"/>
                  <a:gd name="T79" fmla="*/ 193 h 408"/>
                  <a:gd name="T80" fmla="*/ 272 w 512"/>
                  <a:gd name="T81" fmla="*/ 205 h 408"/>
                  <a:gd name="T82" fmla="*/ 306 w 512"/>
                  <a:gd name="T83" fmla="*/ 204 h 408"/>
                  <a:gd name="T84" fmla="*/ 320 w 512"/>
                  <a:gd name="T85" fmla="*/ 205 h 408"/>
                  <a:gd name="T86" fmla="*/ 327 w 512"/>
                  <a:gd name="T87" fmla="*/ 198 h 408"/>
                  <a:gd name="T88" fmla="*/ 324 w 512"/>
                  <a:gd name="T89" fmla="*/ 176 h 408"/>
                  <a:gd name="T90" fmla="*/ 299 w 512"/>
                  <a:gd name="T91" fmla="*/ 130 h 408"/>
                  <a:gd name="T92" fmla="*/ 319 w 512"/>
                  <a:gd name="T93" fmla="*/ 109 h 408"/>
                  <a:gd name="T94" fmla="*/ 344 w 512"/>
                  <a:gd name="T95" fmla="*/ 66 h 408"/>
                  <a:gd name="T96" fmla="*/ 374 w 512"/>
                  <a:gd name="T97" fmla="*/ 22 h 408"/>
                  <a:gd name="T98" fmla="*/ 399 w 512"/>
                  <a:gd name="T99" fmla="*/ 0 h 408"/>
                  <a:gd name="T100" fmla="*/ 401 w 512"/>
                  <a:gd name="T101" fmla="*/ 23 h 408"/>
                  <a:gd name="T102" fmla="*/ 413 w 512"/>
                  <a:gd name="T103" fmla="*/ 50 h 408"/>
                  <a:gd name="T104" fmla="*/ 439 w 512"/>
                  <a:gd name="T105" fmla="*/ 75 h 408"/>
                  <a:gd name="T106" fmla="*/ 486 w 512"/>
                  <a:gd name="T107" fmla="*/ 106 h 408"/>
                  <a:gd name="T108" fmla="*/ 508 w 512"/>
                  <a:gd name="T109" fmla="*/ 132 h 408"/>
                  <a:gd name="T110" fmla="*/ 499 w 512"/>
                  <a:gd name="T111" fmla="*/ 149 h 408"/>
                  <a:gd name="T112" fmla="*/ 478 w 512"/>
                  <a:gd name="T113" fmla="*/ 152 h 408"/>
                  <a:gd name="T114" fmla="*/ 458 w 512"/>
                  <a:gd name="T115" fmla="*/ 18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12" h="408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559" name="Freeform 21"/>
              <p:cNvSpPr>
                <a:spLocks/>
              </p:cNvSpPr>
              <p:nvPr/>
            </p:nvSpPr>
            <p:spPr bwMode="auto">
              <a:xfrm>
                <a:off x="4488" y="2420"/>
                <a:ext cx="77" cy="89"/>
              </a:xfrm>
              <a:custGeom>
                <a:avLst/>
                <a:gdLst>
                  <a:gd name="T0" fmla="*/ 151 w 232"/>
                  <a:gd name="T1" fmla="*/ 24 h 289"/>
                  <a:gd name="T2" fmla="*/ 165 w 232"/>
                  <a:gd name="T3" fmla="*/ 48 h 289"/>
                  <a:gd name="T4" fmla="*/ 174 w 232"/>
                  <a:gd name="T5" fmla="*/ 56 h 289"/>
                  <a:gd name="T6" fmla="*/ 181 w 232"/>
                  <a:gd name="T7" fmla="*/ 60 h 289"/>
                  <a:gd name="T8" fmla="*/ 186 w 232"/>
                  <a:gd name="T9" fmla="*/ 166 h 289"/>
                  <a:gd name="T10" fmla="*/ 189 w 232"/>
                  <a:gd name="T11" fmla="*/ 196 h 289"/>
                  <a:gd name="T12" fmla="*/ 193 w 232"/>
                  <a:gd name="T13" fmla="*/ 207 h 289"/>
                  <a:gd name="T14" fmla="*/ 199 w 232"/>
                  <a:gd name="T15" fmla="*/ 216 h 289"/>
                  <a:gd name="T16" fmla="*/ 232 w 232"/>
                  <a:gd name="T17" fmla="*/ 246 h 289"/>
                  <a:gd name="T18" fmla="*/ 219 w 232"/>
                  <a:gd name="T19" fmla="*/ 288 h 289"/>
                  <a:gd name="T20" fmla="*/ 186 w 232"/>
                  <a:gd name="T21" fmla="*/ 282 h 289"/>
                  <a:gd name="T22" fmla="*/ 151 w 232"/>
                  <a:gd name="T23" fmla="*/ 264 h 289"/>
                  <a:gd name="T24" fmla="*/ 113 w 232"/>
                  <a:gd name="T25" fmla="*/ 235 h 289"/>
                  <a:gd name="T26" fmla="*/ 81 w 232"/>
                  <a:gd name="T27" fmla="*/ 207 h 289"/>
                  <a:gd name="T28" fmla="*/ 56 w 232"/>
                  <a:gd name="T29" fmla="*/ 176 h 289"/>
                  <a:gd name="T30" fmla="*/ 31 w 232"/>
                  <a:gd name="T31" fmla="*/ 145 h 289"/>
                  <a:gd name="T32" fmla="*/ 9 w 232"/>
                  <a:gd name="T33" fmla="*/ 126 h 289"/>
                  <a:gd name="T34" fmla="*/ 2 w 232"/>
                  <a:gd name="T35" fmla="*/ 117 h 289"/>
                  <a:gd name="T36" fmla="*/ 0 w 232"/>
                  <a:gd name="T37" fmla="*/ 109 h 289"/>
                  <a:gd name="T38" fmla="*/ 0 w 232"/>
                  <a:gd name="T39" fmla="*/ 100 h 289"/>
                  <a:gd name="T40" fmla="*/ 3 w 232"/>
                  <a:gd name="T41" fmla="*/ 92 h 289"/>
                  <a:gd name="T42" fmla="*/ 11 w 232"/>
                  <a:gd name="T43" fmla="*/ 79 h 289"/>
                  <a:gd name="T44" fmla="*/ 12 w 232"/>
                  <a:gd name="T45" fmla="*/ 52 h 289"/>
                  <a:gd name="T46" fmla="*/ 7 w 232"/>
                  <a:gd name="T47" fmla="*/ 15 h 289"/>
                  <a:gd name="T48" fmla="*/ 13 w 232"/>
                  <a:gd name="T49" fmla="*/ 0 h 289"/>
                  <a:gd name="T50" fmla="*/ 26 w 232"/>
                  <a:gd name="T51" fmla="*/ 3 h 289"/>
                  <a:gd name="T52" fmla="*/ 42 w 232"/>
                  <a:gd name="T53" fmla="*/ 10 h 289"/>
                  <a:gd name="T54" fmla="*/ 59 w 232"/>
                  <a:gd name="T55" fmla="*/ 21 h 289"/>
                  <a:gd name="T56" fmla="*/ 73 w 232"/>
                  <a:gd name="T57" fmla="*/ 28 h 289"/>
                  <a:gd name="T58" fmla="*/ 81 w 232"/>
                  <a:gd name="T59" fmla="*/ 31 h 289"/>
                  <a:gd name="T60" fmla="*/ 91 w 232"/>
                  <a:gd name="T61" fmla="*/ 31 h 289"/>
                  <a:gd name="T62" fmla="*/ 105 w 232"/>
                  <a:gd name="T63" fmla="*/ 26 h 289"/>
                  <a:gd name="T64" fmla="*/ 120 w 232"/>
                  <a:gd name="T65" fmla="*/ 19 h 289"/>
                  <a:gd name="T66" fmla="*/ 133 w 232"/>
                  <a:gd name="T67" fmla="*/ 11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2" h="289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29" name="Freeform 28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4532266" y="1287382"/>
              <a:ext cx="3065202" cy="1074311"/>
            </a:xfrm>
            <a:custGeom>
              <a:avLst/>
              <a:gdLst>
                <a:gd name="T0" fmla="*/ 725 w 7049"/>
                <a:gd name="T1" fmla="*/ 1733 h 2048"/>
                <a:gd name="T2" fmla="*/ 1070 w 7049"/>
                <a:gd name="T3" fmla="*/ 1937 h 2048"/>
                <a:gd name="T4" fmla="*/ 1212 w 7049"/>
                <a:gd name="T5" fmla="*/ 1814 h 2048"/>
                <a:gd name="T6" fmla="*/ 1674 w 7049"/>
                <a:gd name="T7" fmla="*/ 1469 h 2048"/>
                <a:gd name="T8" fmla="*/ 2618 w 7049"/>
                <a:gd name="T9" fmla="*/ 1315 h 2048"/>
                <a:gd name="T10" fmla="*/ 3350 w 7049"/>
                <a:gd name="T11" fmla="*/ 1494 h 2048"/>
                <a:gd name="T12" fmla="*/ 3676 w 7049"/>
                <a:gd name="T13" fmla="*/ 1438 h 2048"/>
                <a:gd name="T14" fmla="*/ 4136 w 7049"/>
                <a:gd name="T15" fmla="*/ 1492 h 2048"/>
                <a:gd name="T16" fmla="*/ 4577 w 7049"/>
                <a:gd name="T17" fmla="*/ 1509 h 2048"/>
                <a:gd name="T18" fmla="*/ 4759 w 7049"/>
                <a:gd name="T19" fmla="*/ 1372 h 2048"/>
                <a:gd name="T20" fmla="*/ 5156 w 7049"/>
                <a:gd name="T21" fmla="*/ 1476 h 2048"/>
                <a:gd name="T22" fmla="*/ 5614 w 7049"/>
                <a:gd name="T23" fmla="*/ 1598 h 2048"/>
                <a:gd name="T24" fmla="*/ 5604 w 7049"/>
                <a:gd name="T25" fmla="*/ 1844 h 2048"/>
                <a:gd name="T26" fmla="*/ 5853 w 7049"/>
                <a:gd name="T27" fmla="*/ 1612 h 2048"/>
                <a:gd name="T28" fmla="*/ 5570 w 7049"/>
                <a:gd name="T29" fmla="*/ 1256 h 2048"/>
                <a:gd name="T30" fmla="*/ 5331 w 7049"/>
                <a:gd name="T31" fmla="*/ 1147 h 2048"/>
                <a:gd name="T32" fmla="*/ 5857 w 7049"/>
                <a:gd name="T33" fmla="*/ 982 h 2048"/>
                <a:gd name="T34" fmla="*/ 5974 w 7049"/>
                <a:gd name="T35" fmla="*/ 822 h 2048"/>
                <a:gd name="T36" fmla="*/ 6132 w 7049"/>
                <a:gd name="T37" fmla="*/ 761 h 2048"/>
                <a:gd name="T38" fmla="*/ 6195 w 7049"/>
                <a:gd name="T39" fmla="*/ 974 h 2048"/>
                <a:gd name="T40" fmla="*/ 6352 w 7049"/>
                <a:gd name="T41" fmla="*/ 1251 h 2048"/>
                <a:gd name="T42" fmla="*/ 6575 w 7049"/>
                <a:gd name="T43" fmla="*/ 1410 h 2048"/>
                <a:gd name="T44" fmla="*/ 6566 w 7049"/>
                <a:gd name="T45" fmla="*/ 1214 h 2048"/>
                <a:gd name="T46" fmla="*/ 6373 w 7049"/>
                <a:gd name="T47" fmla="*/ 1037 h 2048"/>
                <a:gd name="T48" fmla="*/ 6547 w 7049"/>
                <a:gd name="T49" fmla="*/ 885 h 2048"/>
                <a:gd name="T50" fmla="*/ 6801 w 7049"/>
                <a:gd name="T51" fmla="*/ 784 h 2048"/>
                <a:gd name="T52" fmla="*/ 6628 w 7049"/>
                <a:gd name="T53" fmla="*/ 618 h 2048"/>
                <a:gd name="T54" fmla="*/ 6799 w 7049"/>
                <a:gd name="T55" fmla="*/ 636 h 2048"/>
                <a:gd name="T56" fmla="*/ 6861 w 7049"/>
                <a:gd name="T57" fmla="*/ 543 h 2048"/>
                <a:gd name="T58" fmla="*/ 6500 w 7049"/>
                <a:gd name="T59" fmla="*/ 462 h 2048"/>
                <a:gd name="T60" fmla="*/ 5843 w 7049"/>
                <a:gd name="T61" fmla="*/ 410 h 2048"/>
                <a:gd name="T62" fmla="*/ 5693 w 7049"/>
                <a:gd name="T63" fmla="*/ 415 h 2048"/>
                <a:gd name="T64" fmla="*/ 4991 w 7049"/>
                <a:gd name="T65" fmla="*/ 351 h 2048"/>
                <a:gd name="T66" fmla="*/ 4728 w 7049"/>
                <a:gd name="T67" fmla="*/ 290 h 2048"/>
                <a:gd name="T68" fmla="*/ 4412 w 7049"/>
                <a:gd name="T69" fmla="*/ 290 h 2048"/>
                <a:gd name="T70" fmla="*/ 4009 w 7049"/>
                <a:gd name="T71" fmla="*/ 318 h 2048"/>
                <a:gd name="T72" fmla="*/ 3574 w 7049"/>
                <a:gd name="T73" fmla="*/ 261 h 2048"/>
                <a:gd name="T74" fmla="*/ 3290 w 7049"/>
                <a:gd name="T75" fmla="*/ 244 h 2048"/>
                <a:gd name="T76" fmla="*/ 3008 w 7049"/>
                <a:gd name="T77" fmla="*/ 235 h 2048"/>
                <a:gd name="T78" fmla="*/ 2724 w 7049"/>
                <a:gd name="T79" fmla="*/ 58 h 2048"/>
                <a:gd name="T80" fmla="*/ 2617 w 7049"/>
                <a:gd name="T81" fmla="*/ 140 h 2048"/>
                <a:gd name="T82" fmla="*/ 2134 w 7049"/>
                <a:gd name="T83" fmla="*/ 167 h 2048"/>
                <a:gd name="T84" fmla="*/ 2159 w 7049"/>
                <a:gd name="T85" fmla="*/ 200 h 2048"/>
                <a:gd name="T86" fmla="*/ 2198 w 7049"/>
                <a:gd name="T87" fmla="*/ 342 h 2048"/>
                <a:gd name="T88" fmla="*/ 1933 w 7049"/>
                <a:gd name="T89" fmla="*/ 256 h 2048"/>
                <a:gd name="T90" fmla="*/ 1787 w 7049"/>
                <a:gd name="T91" fmla="*/ 273 h 2048"/>
                <a:gd name="T92" fmla="*/ 1917 w 7049"/>
                <a:gd name="T93" fmla="*/ 446 h 2048"/>
                <a:gd name="T94" fmla="*/ 2076 w 7049"/>
                <a:gd name="T95" fmla="*/ 529 h 2048"/>
                <a:gd name="T96" fmla="*/ 1883 w 7049"/>
                <a:gd name="T97" fmla="*/ 593 h 2048"/>
                <a:gd name="T98" fmla="*/ 1832 w 7049"/>
                <a:gd name="T99" fmla="*/ 464 h 2048"/>
                <a:gd name="T100" fmla="*/ 1621 w 7049"/>
                <a:gd name="T101" fmla="*/ 231 h 2048"/>
                <a:gd name="T102" fmla="*/ 1623 w 7049"/>
                <a:gd name="T103" fmla="*/ 451 h 2048"/>
                <a:gd name="T104" fmla="*/ 1238 w 7049"/>
                <a:gd name="T105" fmla="*/ 397 h 2048"/>
                <a:gd name="T106" fmla="*/ 1198 w 7049"/>
                <a:gd name="T107" fmla="*/ 477 h 2048"/>
                <a:gd name="T108" fmla="*/ 908 w 7049"/>
                <a:gd name="T109" fmla="*/ 500 h 2048"/>
                <a:gd name="T110" fmla="*/ 692 w 7049"/>
                <a:gd name="T111" fmla="*/ 483 h 2048"/>
                <a:gd name="T112" fmla="*/ 602 w 7049"/>
                <a:gd name="T113" fmla="*/ 585 h 2048"/>
                <a:gd name="T114" fmla="*/ 407 w 7049"/>
                <a:gd name="T115" fmla="*/ 739 h 2048"/>
                <a:gd name="T116" fmla="*/ 390 w 7049"/>
                <a:gd name="T117" fmla="*/ 612 h 2048"/>
                <a:gd name="T118" fmla="*/ 150 w 7049"/>
                <a:gd name="T119" fmla="*/ 440 h 2048"/>
                <a:gd name="T120" fmla="*/ 71 w 7049"/>
                <a:gd name="T121" fmla="*/ 605 h 2048"/>
                <a:gd name="T122" fmla="*/ 112 w 7049"/>
                <a:gd name="T123" fmla="*/ 95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049" h="2048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795914" y="2274809"/>
              <a:ext cx="280683" cy="247738"/>
            </a:xfrm>
            <a:custGeom>
              <a:avLst/>
              <a:gdLst>
                <a:gd name="T0" fmla="*/ 406 w 647"/>
                <a:gd name="T1" fmla="*/ 27 h 470"/>
                <a:gd name="T2" fmla="*/ 428 w 647"/>
                <a:gd name="T3" fmla="*/ 45 h 470"/>
                <a:gd name="T4" fmla="*/ 458 w 647"/>
                <a:gd name="T5" fmla="*/ 60 h 470"/>
                <a:gd name="T6" fmla="*/ 512 w 647"/>
                <a:gd name="T7" fmla="*/ 78 h 470"/>
                <a:gd name="T8" fmla="*/ 538 w 647"/>
                <a:gd name="T9" fmla="*/ 81 h 470"/>
                <a:gd name="T10" fmla="*/ 562 w 647"/>
                <a:gd name="T11" fmla="*/ 99 h 470"/>
                <a:gd name="T12" fmla="*/ 567 w 647"/>
                <a:gd name="T13" fmla="*/ 97 h 470"/>
                <a:gd name="T14" fmla="*/ 575 w 647"/>
                <a:gd name="T15" fmla="*/ 85 h 470"/>
                <a:gd name="T16" fmla="*/ 583 w 647"/>
                <a:gd name="T17" fmla="*/ 78 h 470"/>
                <a:gd name="T18" fmla="*/ 603 w 647"/>
                <a:gd name="T19" fmla="*/ 80 h 470"/>
                <a:gd name="T20" fmla="*/ 624 w 647"/>
                <a:gd name="T21" fmla="*/ 79 h 470"/>
                <a:gd name="T22" fmla="*/ 640 w 647"/>
                <a:gd name="T23" fmla="*/ 84 h 470"/>
                <a:gd name="T24" fmla="*/ 646 w 647"/>
                <a:gd name="T25" fmla="*/ 103 h 470"/>
                <a:gd name="T26" fmla="*/ 646 w 647"/>
                <a:gd name="T27" fmla="*/ 123 h 470"/>
                <a:gd name="T28" fmla="*/ 618 w 647"/>
                <a:gd name="T29" fmla="*/ 131 h 470"/>
                <a:gd name="T30" fmla="*/ 586 w 647"/>
                <a:gd name="T31" fmla="*/ 146 h 470"/>
                <a:gd name="T32" fmla="*/ 560 w 647"/>
                <a:gd name="T33" fmla="*/ 165 h 470"/>
                <a:gd name="T34" fmla="*/ 504 w 647"/>
                <a:gd name="T35" fmla="*/ 214 h 470"/>
                <a:gd name="T36" fmla="*/ 489 w 647"/>
                <a:gd name="T37" fmla="*/ 227 h 470"/>
                <a:gd name="T38" fmla="*/ 474 w 647"/>
                <a:gd name="T39" fmla="*/ 254 h 470"/>
                <a:gd name="T40" fmla="*/ 473 w 647"/>
                <a:gd name="T41" fmla="*/ 282 h 470"/>
                <a:gd name="T42" fmla="*/ 473 w 647"/>
                <a:gd name="T43" fmla="*/ 311 h 470"/>
                <a:gd name="T44" fmla="*/ 463 w 647"/>
                <a:gd name="T45" fmla="*/ 340 h 470"/>
                <a:gd name="T46" fmla="*/ 450 w 647"/>
                <a:gd name="T47" fmla="*/ 354 h 470"/>
                <a:gd name="T48" fmla="*/ 411 w 647"/>
                <a:gd name="T49" fmla="*/ 384 h 470"/>
                <a:gd name="T50" fmla="*/ 383 w 647"/>
                <a:gd name="T51" fmla="*/ 411 h 470"/>
                <a:gd name="T52" fmla="*/ 374 w 647"/>
                <a:gd name="T53" fmla="*/ 425 h 470"/>
                <a:gd name="T54" fmla="*/ 369 w 647"/>
                <a:gd name="T55" fmla="*/ 432 h 470"/>
                <a:gd name="T56" fmla="*/ 310 w 647"/>
                <a:gd name="T57" fmla="*/ 429 h 470"/>
                <a:gd name="T58" fmla="*/ 257 w 647"/>
                <a:gd name="T59" fmla="*/ 434 h 470"/>
                <a:gd name="T60" fmla="*/ 224 w 647"/>
                <a:gd name="T61" fmla="*/ 446 h 470"/>
                <a:gd name="T62" fmla="*/ 193 w 647"/>
                <a:gd name="T63" fmla="*/ 467 h 470"/>
                <a:gd name="T64" fmla="*/ 179 w 647"/>
                <a:gd name="T65" fmla="*/ 469 h 470"/>
                <a:gd name="T66" fmla="*/ 169 w 647"/>
                <a:gd name="T67" fmla="*/ 461 h 470"/>
                <a:gd name="T68" fmla="*/ 153 w 647"/>
                <a:gd name="T69" fmla="*/ 432 h 470"/>
                <a:gd name="T70" fmla="*/ 140 w 647"/>
                <a:gd name="T71" fmla="*/ 414 h 470"/>
                <a:gd name="T72" fmla="*/ 122 w 647"/>
                <a:gd name="T73" fmla="*/ 400 h 470"/>
                <a:gd name="T74" fmla="*/ 114 w 647"/>
                <a:gd name="T75" fmla="*/ 379 h 470"/>
                <a:gd name="T76" fmla="*/ 126 w 647"/>
                <a:gd name="T77" fmla="*/ 336 h 470"/>
                <a:gd name="T78" fmla="*/ 127 w 647"/>
                <a:gd name="T79" fmla="*/ 267 h 470"/>
                <a:gd name="T80" fmla="*/ 147 w 647"/>
                <a:gd name="T81" fmla="*/ 206 h 470"/>
                <a:gd name="T82" fmla="*/ 168 w 647"/>
                <a:gd name="T83" fmla="*/ 149 h 470"/>
                <a:gd name="T84" fmla="*/ 172 w 647"/>
                <a:gd name="T85" fmla="*/ 131 h 470"/>
                <a:gd name="T86" fmla="*/ 116 w 647"/>
                <a:gd name="T87" fmla="*/ 123 h 470"/>
                <a:gd name="T88" fmla="*/ 62 w 647"/>
                <a:gd name="T89" fmla="*/ 109 h 470"/>
                <a:gd name="T90" fmla="*/ 17 w 647"/>
                <a:gd name="T91" fmla="*/ 93 h 470"/>
                <a:gd name="T92" fmla="*/ 0 w 647"/>
                <a:gd name="T93" fmla="*/ 38 h 470"/>
                <a:gd name="T94" fmla="*/ 23 w 647"/>
                <a:gd name="T95" fmla="*/ 34 h 470"/>
                <a:gd name="T96" fmla="*/ 51 w 647"/>
                <a:gd name="T97" fmla="*/ 20 h 470"/>
                <a:gd name="T98" fmla="*/ 73 w 647"/>
                <a:gd name="T99" fmla="*/ 4 h 470"/>
                <a:gd name="T100" fmla="*/ 86 w 647"/>
                <a:gd name="T101" fmla="*/ 0 h 470"/>
                <a:gd name="T102" fmla="*/ 132 w 647"/>
                <a:gd name="T103" fmla="*/ 7 h 470"/>
                <a:gd name="T104" fmla="*/ 171 w 647"/>
                <a:gd name="T105" fmla="*/ 17 h 470"/>
                <a:gd name="T106" fmla="*/ 209 w 647"/>
                <a:gd name="T107" fmla="*/ 20 h 470"/>
                <a:gd name="T108" fmla="*/ 235 w 647"/>
                <a:gd name="T109" fmla="*/ 29 h 470"/>
                <a:gd name="T110" fmla="*/ 258 w 647"/>
                <a:gd name="T111" fmla="*/ 37 h 470"/>
                <a:gd name="T112" fmla="*/ 385 w 647"/>
                <a:gd name="T113" fmla="*/ 2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7" h="47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1" name="Freeform 24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6427788" y="3013075"/>
              <a:ext cx="207962" cy="455613"/>
            </a:xfrm>
            <a:custGeom>
              <a:avLst/>
              <a:gdLst>
                <a:gd name="T0" fmla="*/ 2147483647 w 479"/>
                <a:gd name="T1" fmla="*/ 2147483647 h 868"/>
                <a:gd name="T2" fmla="*/ 2147483647 w 479"/>
                <a:gd name="T3" fmla="*/ 2147483647 h 868"/>
                <a:gd name="T4" fmla="*/ 2147483647 w 479"/>
                <a:gd name="T5" fmla="*/ 2147483647 h 868"/>
                <a:gd name="T6" fmla="*/ 2147483647 w 479"/>
                <a:gd name="T7" fmla="*/ 2147483647 h 868"/>
                <a:gd name="T8" fmla="*/ 2147483647 w 479"/>
                <a:gd name="T9" fmla="*/ 2147483647 h 868"/>
                <a:gd name="T10" fmla="*/ 2147483647 w 479"/>
                <a:gd name="T11" fmla="*/ 2147483647 h 868"/>
                <a:gd name="T12" fmla="*/ 2147483647 w 479"/>
                <a:gd name="T13" fmla="*/ 2147483647 h 868"/>
                <a:gd name="T14" fmla="*/ 2147483647 w 479"/>
                <a:gd name="T15" fmla="*/ 2147483647 h 868"/>
                <a:gd name="T16" fmla="*/ 2147483647 w 479"/>
                <a:gd name="T17" fmla="*/ 2147483647 h 868"/>
                <a:gd name="T18" fmla="*/ 2147483647 w 479"/>
                <a:gd name="T19" fmla="*/ 2147483647 h 868"/>
                <a:gd name="T20" fmla="*/ 2147483647 w 479"/>
                <a:gd name="T21" fmla="*/ 2147483647 h 868"/>
                <a:gd name="T22" fmla="*/ 2147483647 w 479"/>
                <a:gd name="T23" fmla="*/ 2147483647 h 868"/>
                <a:gd name="T24" fmla="*/ 2147483647 w 479"/>
                <a:gd name="T25" fmla="*/ 2147483647 h 868"/>
                <a:gd name="T26" fmla="*/ 2147483647 w 479"/>
                <a:gd name="T27" fmla="*/ 2147483647 h 868"/>
                <a:gd name="T28" fmla="*/ 2147483647 w 479"/>
                <a:gd name="T29" fmla="*/ 2147483647 h 868"/>
                <a:gd name="T30" fmla="*/ 2147483647 w 479"/>
                <a:gd name="T31" fmla="*/ 2147483647 h 868"/>
                <a:gd name="T32" fmla="*/ 2147483647 w 479"/>
                <a:gd name="T33" fmla="*/ 2147483647 h 868"/>
                <a:gd name="T34" fmla="*/ 2147483647 w 479"/>
                <a:gd name="T35" fmla="*/ 2147483647 h 868"/>
                <a:gd name="T36" fmla="*/ 2147483647 w 479"/>
                <a:gd name="T37" fmla="*/ 2147483647 h 868"/>
                <a:gd name="T38" fmla="*/ 2147483647 w 479"/>
                <a:gd name="T39" fmla="*/ 2147483647 h 868"/>
                <a:gd name="T40" fmla="*/ 2147483647 w 479"/>
                <a:gd name="T41" fmla="*/ 2147483647 h 868"/>
                <a:gd name="T42" fmla="*/ 2147483647 w 479"/>
                <a:gd name="T43" fmla="*/ 2147483647 h 868"/>
                <a:gd name="T44" fmla="*/ 2147483647 w 479"/>
                <a:gd name="T45" fmla="*/ 2147483647 h 868"/>
                <a:gd name="T46" fmla="*/ 2147483647 w 479"/>
                <a:gd name="T47" fmla="*/ 2147483647 h 868"/>
                <a:gd name="T48" fmla="*/ 2147483647 w 479"/>
                <a:gd name="T49" fmla="*/ 2147483647 h 868"/>
                <a:gd name="T50" fmla="*/ 2147483647 w 479"/>
                <a:gd name="T51" fmla="*/ 2147483647 h 868"/>
                <a:gd name="T52" fmla="*/ 2147483647 w 479"/>
                <a:gd name="T53" fmla="*/ 2147483647 h 868"/>
                <a:gd name="T54" fmla="*/ 2147483647 w 479"/>
                <a:gd name="T55" fmla="*/ 2147483647 h 868"/>
                <a:gd name="T56" fmla="*/ 2147483647 w 479"/>
                <a:gd name="T57" fmla="*/ 2147483647 h 868"/>
                <a:gd name="T58" fmla="*/ 2147483647 w 479"/>
                <a:gd name="T59" fmla="*/ 2147483647 h 868"/>
                <a:gd name="T60" fmla="*/ 2147483647 w 479"/>
                <a:gd name="T61" fmla="*/ 2147483647 h 868"/>
                <a:gd name="T62" fmla="*/ 2147483647 w 479"/>
                <a:gd name="T63" fmla="*/ 2147483647 h 868"/>
                <a:gd name="T64" fmla="*/ 2147483647 w 479"/>
                <a:gd name="T65" fmla="*/ 2147483647 h 868"/>
                <a:gd name="T66" fmla="*/ 2147483647 w 479"/>
                <a:gd name="T67" fmla="*/ 2147483647 h 868"/>
                <a:gd name="T68" fmla="*/ 2147483647 w 479"/>
                <a:gd name="T69" fmla="*/ 2147483647 h 868"/>
                <a:gd name="T70" fmla="*/ 2147483647 w 479"/>
                <a:gd name="T71" fmla="*/ 2147483647 h 868"/>
                <a:gd name="T72" fmla="*/ 2147483647 w 479"/>
                <a:gd name="T73" fmla="*/ 2147483647 h 868"/>
                <a:gd name="T74" fmla="*/ 2147483647 w 479"/>
                <a:gd name="T75" fmla="*/ 2147483647 h 868"/>
                <a:gd name="T76" fmla="*/ 2147483647 w 479"/>
                <a:gd name="T77" fmla="*/ 2147483647 h 868"/>
                <a:gd name="T78" fmla="*/ 2147483647 w 479"/>
                <a:gd name="T79" fmla="*/ 2147483647 h 868"/>
                <a:gd name="T80" fmla="*/ 2147483647 w 479"/>
                <a:gd name="T81" fmla="*/ 2147483647 h 868"/>
                <a:gd name="T82" fmla="*/ 2147483647 w 479"/>
                <a:gd name="T83" fmla="*/ 0 h 868"/>
                <a:gd name="T84" fmla="*/ 2147483647 w 479"/>
                <a:gd name="T85" fmla="*/ 2147483647 h 868"/>
                <a:gd name="T86" fmla="*/ 2147483647 w 479"/>
                <a:gd name="T87" fmla="*/ 2147483647 h 868"/>
                <a:gd name="T88" fmla="*/ 2147483647 w 479"/>
                <a:gd name="T89" fmla="*/ 2147483647 h 868"/>
                <a:gd name="T90" fmla="*/ 2147483647 w 479"/>
                <a:gd name="T91" fmla="*/ 2147483647 h 868"/>
                <a:gd name="T92" fmla="*/ 2147483647 w 479"/>
                <a:gd name="T93" fmla="*/ 2147483647 h 868"/>
                <a:gd name="T94" fmla="*/ 2147483647 w 479"/>
                <a:gd name="T95" fmla="*/ 2147483647 h 868"/>
                <a:gd name="T96" fmla="*/ 2147483647 w 479"/>
                <a:gd name="T97" fmla="*/ 2147483647 h 868"/>
                <a:gd name="T98" fmla="*/ 2147483647 w 479"/>
                <a:gd name="T99" fmla="*/ 2147483647 h 868"/>
                <a:gd name="T100" fmla="*/ 2147483647 w 479"/>
                <a:gd name="T101" fmla="*/ 2147483647 h 868"/>
                <a:gd name="T102" fmla="*/ 2147483647 w 479"/>
                <a:gd name="T103" fmla="*/ 2147483647 h 868"/>
                <a:gd name="T104" fmla="*/ 2147483647 w 479"/>
                <a:gd name="T105" fmla="*/ 2147483647 h 868"/>
                <a:gd name="T106" fmla="*/ 2147483647 w 479"/>
                <a:gd name="T107" fmla="*/ 2147483647 h 868"/>
                <a:gd name="T108" fmla="*/ 2147483647 w 479"/>
                <a:gd name="T109" fmla="*/ 2147483647 h 868"/>
                <a:gd name="T110" fmla="*/ 2147483647 w 479"/>
                <a:gd name="T111" fmla="*/ 2147483647 h 8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79" h="868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Freeform 25"/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2536825" y="5400675"/>
              <a:ext cx="23813" cy="57150"/>
            </a:xfrm>
            <a:custGeom>
              <a:avLst/>
              <a:gdLst>
                <a:gd name="T0" fmla="*/ 0 w 53"/>
                <a:gd name="T1" fmla="*/ 2147483647 h 19"/>
                <a:gd name="T2" fmla="*/ 2147483647 w 53"/>
                <a:gd name="T3" fmla="*/ 2147483647 h 19"/>
                <a:gd name="T4" fmla="*/ 2147483647 w 53"/>
                <a:gd name="T5" fmla="*/ 2147483647 h 19"/>
                <a:gd name="T6" fmla="*/ 2147483647 w 53"/>
                <a:gd name="T7" fmla="*/ 2147483647 h 19"/>
                <a:gd name="T8" fmla="*/ 2147483647 w 53"/>
                <a:gd name="T9" fmla="*/ 2147483647 h 19"/>
                <a:gd name="T10" fmla="*/ 2147483647 w 53"/>
                <a:gd name="T11" fmla="*/ 2147483647 h 19"/>
                <a:gd name="T12" fmla="*/ 2147483647 w 53"/>
                <a:gd name="T13" fmla="*/ 2147483647 h 19"/>
                <a:gd name="T14" fmla="*/ 2147483647 w 53"/>
                <a:gd name="T15" fmla="*/ 2147483647 h 19"/>
                <a:gd name="T16" fmla="*/ 2147483647 w 53"/>
                <a:gd name="T17" fmla="*/ 2147483647 h 19"/>
                <a:gd name="T18" fmla="*/ 2147483647 w 53"/>
                <a:gd name="T19" fmla="*/ 2147483647 h 19"/>
                <a:gd name="T20" fmla="*/ 2147483647 w 53"/>
                <a:gd name="T21" fmla="*/ 2147483647 h 19"/>
                <a:gd name="T22" fmla="*/ 2147483647 w 53"/>
                <a:gd name="T23" fmla="*/ 2147483647 h 19"/>
                <a:gd name="T24" fmla="*/ 2147483647 w 53"/>
                <a:gd name="T25" fmla="*/ 0 h 19"/>
                <a:gd name="T26" fmla="*/ 2147483647 w 53"/>
                <a:gd name="T27" fmla="*/ 0 h 19"/>
                <a:gd name="T28" fmla="*/ 2147483647 w 53"/>
                <a:gd name="T29" fmla="*/ 2147483647 h 19"/>
                <a:gd name="T30" fmla="*/ 2147483647 w 53"/>
                <a:gd name="T31" fmla="*/ 2147483647 h 19"/>
                <a:gd name="T32" fmla="*/ 0 w 53"/>
                <a:gd name="T33" fmla="*/ 2147483647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Line 26" descr="Horizontal dunkel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998538" y="2322513"/>
              <a:ext cx="3175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Freeform 27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1001713" y="2319338"/>
              <a:ext cx="3175" cy="55562"/>
            </a:xfrm>
            <a:custGeom>
              <a:avLst/>
              <a:gdLst>
                <a:gd name="T0" fmla="*/ 0 w 6"/>
                <a:gd name="T1" fmla="*/ 2147483647 h 24"/>
                <a:gd name="T2" fmla="*/ 0 w 6"/>
                <a:gd name="T3" fmla="*/ 2147483647 h 24"/>
                <a:gd name="T4" fmla="*/ 2147483647 w 6"/>
                <a:gd name="T5" fmla="*/ 2147483647 h 24"/>
                <a:gd name="T6" fmla="*/ 2147483647 w 6"/>
                <a:gd name="T7" fmla="*/ 2147483647 h 24"/>
                <a:gd name="T8" fmla="*/ 2147483647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Freeform 28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977900" y="2373313"/>
              <a:ext cx="23813" cy="57150"/>
            </a:xfrm>
            <a:custGeom>
              <a:avLst/>
              <a:gdLst>
                <a:gd name="T0" fmla="*/ 0 w 47"/>
                <a:gd name="T1" fmla="*/ 2147483647 h 67"/>
                <a:gd name="T2" fmla="*/ 0 w 47"/>
                <a:gd name="T3" fmla="*/ 2147483647 h 67"/>
                <a:gd name="T4" fmla="*/ 2147483647 w 47"/>
                <a:gd name="T5" fmla="*/ 2147483647 h 67"/>
                <a:gd name="T6" fmla="*/ 2147483647 w 47"/>
                <a:gd name="T7" fmla="*/ 2147483647 h 67"/>
                <a:gd name="T8" fmla="*/ 2147483647 w 47"/>
                <a:gd name="T9" fmla="*/ 2147483647 h 67"/>
                <a:gd name="T10" fmla="*/ 2147483647 w 47"/>
                <a:gd name="T11" fmla="*/ 2147483647 h 67"/>
                <a:gd name="T12" fmla="*/ 2147483647 w 47"/>
                <a:gd name="T13" fmla="*/ 2147483647 h 67"/>
                <a:gd name="T14" fmla="*/ 2147483647 w 47"/>
                <a:gd name="T15" fmla="*/ 2147483647 h 67"/>
                <a:gd name="T16" fmla="*/ 2147483647 w 47"/>
                <a:gd name="T17" fmla="*/ 0 h 67"/>
                <a:gd name="T18" fmla="*/ 2147483647 w 47"/>
                <a:gd name="T19" fmla="*/ 2147483647 h 67"/>
                <a:gd name="T20" fmla="*/ 2147483647 w 47"/>
                <a:gd name="T21" fmla="*/ 2147483647 h 67"/>
                <a:gd name="T22" fmla="*/ 2147483647 w 47"/>
                <a:gd name="T23" fmla="*/ 2147483647 h 67"/>
                <a:gd name="T24" fmla="*/ 2147483647 w 47"/>
                <a:gd name="T25" fmla="*/ 2147483647 h 67"/>
                <a:gd name="T26" fmla="*/ 2147483647 w 47"/>
                <a:gd name="T27" fmla="*/ 2147483647 h 67"/>
                <a:gd name="T28" fmla="*/ 2147483647 w 47"/>
                <a:gd name="T29" fmla="*/ 2147483647 h 67"/>
                <a:gd name="T30" fmla="*/ 0 w 47"/>
                <a:gd name="T31" fmla="*/ 2147483647 h 67"/>
                <a:gd name="T32" fmla="*/ 0 w 47"/>
                <a:gd name="T33" fmla="*/ 2147483647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Freeform 29"/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2303463" y="2368550"/>
              <a:ext cx="49212" cy="57150"/>
            </a:xfrm>
            <a:custGeom>
              <a:avLst/>
              <a:gdLst>
                <a:gd name="T0" fmla="*/ 0 w 112"/>
                <a:gd name="T1" fmla="*/ 2147483647 h 36"/>
                <a:gd name="T2" fmla="*/ 2147483647 w 112"/>
                <a:gd name="T3" fmla="*/ 2147483647 h 36"/>
                <a:gd name="T4" fmla="*/ 2147483647 w 112"/>
                <a:gd name="T5" fmla="*/ 2147483647 h 36"/>
                <a:gd name="T6" fmla="*/ 2147483647 w 112"/>
                <a:gd name="T7" fmla="*/ 2147483647 h 36"/>
                <a:gd name="T8" fmla="*/ 2147483647 w 112"/>
                <a:gd name="T9" fmla="*/ 2147483647 h 36"/>
                <a:gd name="T10" fmla="*/ 2147483647 w 112"/>
                <a:gd name="T11" fmla="*/ 2147483647 h 36"/>
                <a:gd name="T12" fmla="*/ 2147483647 w 112"/>
                <a:gd name="T13" fmla="*/ 2147483647 h 36"/>
                <a:gd name="T14" fmla="*/ 2147483647 w 112"/>
                <a:gd name="T15" fmla="*/ 2147483647 h 36"/>
                <a:gd name="T16" fmla="*/ 2147483647 w 112"/>
                <a:gd name="T17" fmla="*/ 2147483647 h 36"/>
                <a:gd name="T18" fmla="*/ 2147483647 w 112"/>
                <a:gd name="T19" fmla="*/ 2147483647 h 36"/>
                <a:gd name="T20" fmla="*/ 2147483647 w 112"/>
                <a:gd name="T21" fmla="*/ 2147483647 h 36"/>
                <a:gd name="T22" fmla="*/ 2147483647 w 112"/>
                <a:gd name="T23" fmla="*/ 0 h 36"/>
                <a:gd name="T24" fmla="*/ 2147483647 w 112"/>
                <a:gd name="T25" fmla="*/ 0 h 36"/>
                <a:gd name="T26" fmla="*/ 2147483647 w 112"/>
                <a:gd name="T27" fmla="*/ 2147483647 h 36"/>
                <a:gd name="T28" fmla="*/ 2147483647 w 112"/>
                <a:gd name="T29" fmla="*/ 2147483647 h 36"/>
                <a:gd name="T30" fmla="*/ 2147483647 w 112"/>
                <a:gd name="T31" fmla="*/ 2147483647 h 36"/>
                <a:gd name="T32" fmla="*/ 2147483647 w 112"/>
                <a:gd name="T33" fmla="*/ 2147483647 h 36"/>
                <a:gd name="T34" fmla="*/ 2147483647 w 112"/>
                <a:gd name="T35" fmla="*/ 2147483647 h 36"/>
                <a:gd name="T36" fmla="*/ 2147483647 w 112"/>
                <a:gd name="T37" fmla="*/ 2147483647 h 36"/>
                <a:gd name="T38" fmla="*/ 2147483647 w 112"/>
                <a:gd name="T39" fmla="*/ 2147483647 h 36"/>
                <a:gd name="T40" fmla="*/ 2147483647 w 112"/>
                <a:gd name="T41" fmla="*/ 2147483647 h 36"/>
                <a:gd name="T42" fmla="*/ 2147483647 w 112"/>
                <a:gd name="T43" fmla="*/ 2147483647 h 36"/>
                <a:gd name="T44" fmla="*/ 2147483647 w 112"/>
                <a:gd name="T45" fmla="*/ 2147483647 h 36"/>
                <a:gd name="T46" fmla="*/ 0 w 112"/>
                <a:gd name="T47" fmla="*/ 2147483647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Freeform 30"/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5041900" y="1925638"/>
              <a:ext cx="874713" cy="452437"/>
            </a:xfrm>
            <a:custGeom>
              <a:avLst/>
              <a:gdLst>
                <a:gd name="T0" fmla="*/ 2147483647 w 2006"/>
                <a:gd name="T1" fmla="*/ 2147483647 h 863"/>
                <a:gd name="T2" fmla="*/ 2147483647 w 2006"/>
                <a:gd name="T3" fmla="*/ 2147483647 h 863"/>
                <a:gd name="T4" fmla="*/ 2147483647 w 2006"/>
                <a:gd name="T5" fmla="*/ 2147483647 h 863"/>
                <a:gd name="T6" fmla="*/ 2147483647 w 2006"/>
                <a:gd name="T7" fmla="*/ 2147483647 h 863"/>
                <a:gd name="T8" fmla="*/ 2147483647 w 2006"/>
                <a:gd name="T9" fmla="*/ 2147483647 h 863"/>
                <a:gd name="T10" fmla="*/ 2147483647 w 2006"/>
                <a:gd name="T11" fmla="*/ 2147483647 h 863"/>
                <a:gd name="T12" fmla="*/ 2147483647 w 2006"/>
                <a:gd name="T13" fmla="*/ 2147483647 h 863"/>
                <a:gd name="T14" fmla="*/ 2147483647 w 2006"/>
                <a:gd name="T15" fmla="*/ 2147483647 h 863"/>
                <a:gd name="T16" fmla="*/ 2147483647 w 2006"/>
                <a:gd name="T17" fmla="*/ 2147483647 h 863"/>
                <a:gd name="T18" fmla="*/ 2147483647 w 2006"/>
                <a:gd name="T19" fmla="*/ 2147483647 h 863"/>
                <a:gd name="T20" fmla="*/ 2147483647 w 2006"/>
                <a:gd name="T21" fmla="*/ 2147483647 h 863"/>
                <a:gd name="T22" fmla="*/ 2147483647 w 2006"/>
                <a:gd name="T23" fmla="*/ 2147483647 h 863"/>
                <a:gd name="T24" fmla="*/ 2147483647 w 2006"/>
                <a:gd name="T25" fmla="*/ 2147483647 h 863"/>
                <a:gd name="T26" fmla="*/ 2147483647 w 2006"/>
                <a:gd name="T27" fmla="*/ 2147483647 h 863"/>
                <a:gd name="T28" fmla="*/ 2147483647 w 2006"/>
                <a:gd name="T29" fmla="*/ 2147483647 h 863"/>
                <a:gd name="T30" fmla="*/ 2147483647 w 2006"/>
                <a:gd name="T31" fmla="*/ 2147483647 h 863"/>
                <a:gd name="T32" fmla="*/ 2147483647 w 2006"/>
                <a:gd name="T33" fmla="*/ 2147483647 h 863"/>
                <a:gd name="T34" fmla="*/ 2147483647 w 2006"/>
                <a:gd name="T35" fmla="*/ 2147483647 h 863"/>
                <a:gd name="T36" fmla="*/ 2147483647 w 2006"/>
                <a:gd name="T37" fmla="*/ 2147483647 h 863"/>
                <a:gd name="T38" fmla="*/ 2147483647 w 2006"/>
                <a:gd name="T39" fmla="*/ 2147483647 h 863"/>
                <a:gd name="T40" fmla="*/ 2147483647 w 2006"/>
                <a:gd name="T41" fmla="*/ 2147483647 h 863"/>
                <a:gd name="T42" fmla="*/ 2147483647 w 2006"/>
                <a:gd name="T43" fmla="*/ 2147483647 h 863"/>
                <a:gd name="T44" fmla="*/ 2147483647 w 2006"/>
                <a:gd name="T45" fmla="*/ 2147483647 h 863"/>
                <a:gd name="T46" fmla="*/ 2147483647 w 2006"/>
                <a:gd name="T47" fmla="*/ 2147483647 h 863"/>
                <a:gd name="T48" fmla="*/ 2147483647 w 2006"/>
                <a:gd name="T49" fmla="*/ 2147483647 h 863"/>
                <a:gd name="T50" fmla="*/ 2147483647 w 2006"/>
                <a:gd name="T51" fmla="*/ 2147483647 h 863"/>
                <a:gd name="T52" fmla="*/ 2147483647 w 2006"/>
                <a:gd name="T53" fmla="*/ 2147483647 h 863"/>
                <a:gd name="T54" fmla="*/ 2147483647 w 2006"/>
                <a:gd name="T55" fmla="*/ 2147483647 h 863"/>
                <a:gd name="T56" fmla="*/ 2147483647 w 2006"/>
                <a:gd name="T57" fmla="*/ 2147483647 h 863"/>
                <a:gd name="T58" fmla="*/ 2147483647 w 2006"/>
                <a:gd name="T59" fmla="*/ 2147483647 h 863"/>
                <a:gd name="T60" fmla="*/ 2147483647 w 2006"/>
                <a:gd name="T61" fmla="*/ 2147483647 h 863"/>
                <a:gd name="T62" fmla="*/ 2147483647 w 2006"/>
                <a:gd name="T63" fmla="*/ 2147483647 h 863"/>
                <a:gd name="T64" fmla="*/ 2147483647 w 2006"/>
                <a:gd name="T65" fmla="*/ 2147483647 h 863"/>
                <a:gd name="T66" fmla="*/ 2147483647 w 2006"/>
                <a:gd name="T67" fmla="*/ 2147483647 h 863"/>
                <a:gd name="T68" fmla="*/ 2147483647 w 2006"/>
                <a:gd name="T69" fmla="*/ 2147483647 h 863"/>
                <a:gd name="T70" fmla="*/ 2147483647 w 2006"/>
                <a:gd name="T71" fmla="*/ 2147483647 h 863"/>
                <a:gd name="T72" fmla="*/ 2147483647 w 2006"/>
                <a:gd name="T73" fmla="*/ 2147483647 h 863"/>
                <a:gd name="T74" fmla="*/ 2147483647 w 2006"/>
                <a:gd name="T75" fmla="*/ 2147483647 h 863"/>
                <a:gd name="T76" fmla="*/ 2147483647 w 2006"/>
                <a:gd name="T77" fmla="*/ 2147483647 h 863"/>
                <a:gd name="T78" fmla="*/ 2147483647 w 2006"/>
                <a:gd name="T79" fmla="*/ 2147483647 h 863"/>
                <a:gd name="T80" fmla="*/ 2147483647 w 2006"/>
                <a:gd name="T81" fmla="*/ 2147483647 h 863"/>
                <a:gd name="T82" fmla="*/ 2147483647 w 2006"/>
                <a:gd name="T83" fmla="*/ 2147483647 h 863"/>
                <a:gd name="T84" fmla="*/ 2147483647 w 2006"/>
                <a:gd name="T85" fmla="*/ 2147483647 h 863"/>
                <a:gd name="T86" fmla="*/ 2147483647 w 2006"/>
                <a:gd name="T87" fmla="*/ 2147483647 h 863"/>
                <a:gd name="T88" fmla="*/ 2147483647 w 2006"/>
                <a:gd name="T89" fmla="*/ 2147483647 h 863"/>
                <a:gd name="T90" fmla="*/ 2147483647 w 2006"/>
                <a:gd name="T91" fmla="*/ 2147483647 h 863"/>
                <a:gd name="T92" fmla="*/ 2147483647 w 2006"/>
                <a:gd name="T93" fmla="*/ 2147483647 h 863"/>
                <a:gd name="T94" fmla="*/ 2147483647 w 2006"/>
                <a:gd name="T95" fmla="*/ 2147483647 h 863"/>
                <a:gd name="T96" fmla="*/ 2147483647 w 2006"/>
                <a:gd name="T97" fmla="*/ 2147483647 h 863"/>
                <a:gd name="T98" fmla="*/ 2147483647 w 2006"/>
                <a:gd name="T99" fmla="*/ 2147483647 h 863"/>
                <a:gd name="T100" fmla="*/ 2147483647 w 2006"/>
                <a:gd name="T101" fmla="*/ 2147483647 h 863"/>
                <a:gd name="T102" fmla="*/ 2147483647 w 2006"/>
                <a:gd name="T103" fmla="*/ 2147483647 h 863"/>
                <a:gd name="T104" fmla="*/ 2147483647 w 2006"/>
                <a:gd name="T105" fmla="*/ 2147483647 h 863"/>
                <a:gd name="T106" fmla="*/ 2147483647 w 2006"/>
                <a:gd name="T107" fmla="*/ 2147483647 h 863"/>
                <a:gd name="T108" fmla="*/ 2147483647 w 2006"/>
                <a:gd name="T109" fmla="*/ 2147483647 h 863"/>
                <a:gd name="T110" fmla="*/ 2147483647 w 2006"/>
                <a:gd name="T111" fmla="*/ 2147483647 h 863"/>
                <a:gd name="T112" fmla="*/ 2147483647 w 2006"/>
                <a:gd name="T113" fmla="*/ 2147483647 h 863"/>
                <a:gd name="T114" fmla="*/ 2147483647 w 2006"/>
                <a:gd name="T115" fmla="*/ 2147483647 h 8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6" h="863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Freeform 37"/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5272143" y="2229019"/>
              <a:ext cx="409868" cy="248912"/>
            </a:xfrm>
            <a:custGeom>
              <a:avLst/>
              <a:gdLst>
                <a:gd name="T0" fmla="*/ 2147483647 w 950"/>
                <a:gd name="T1" fmla="*/ 2147483647 h 468"/>
                <a:gd name="T2" fmla="*/ 2147483647 w 950"/>
                <a:gd name="T3" fmla="*/ 2147483647 h 468"/>
                <a:gd name="T4" fmla="*/ 2147483647 w 950"/>
                <a:gd name="T5" fmla="*/ 2147483647 h 468"/>
                <a:gd name="T6" fmla="*/ 2147483647 w 950"/>
                <a:gd name="T7" fmla="*/ 2147483647 h 468"/>
                <a:gd name="T8" fmla="*/ 2147483647 w 950"/>
                <a:gd name="T9" fmla="*/ 2147483647 h 468"/>
                <a:gd name="T10" fmla="*/ 2147483647 w 950"/>
                <a:gd name="T11" fmla="*/ 2147483647 h 468"/>
                <a:gd name="T12" fmla="*/ 2147483647 w 950"/>
                <a:gd name="T13" fmla="*/ 2147483647 h 468"/>
                <a:gd name="T14" fmla="*/ 2147483647 w 950"/>
                <a:gd name="T15" fmla="*/ 2147483647 h 468"/>
                <a:gd name="T16" fmla="*/ 2147483647 w 950"/>
                <a:gd name="T17" fmla="*/ 2147483647 h 468"/>
                <a:gd name="T18" fmla="*/ 2147483647 w 950"/>
                <a:gd name="T19" fmla="*/ 2147483647 h 468"/>
                <a:gd name="T20" fmla="*/ 0 w 950"/>
                <a:gd name="T21" fmla="*/ 2147483647 h 468"/>
                <a:gd name="T22" fmla="*/ 2147483647 w 950"/>
                <a:gd name="T23" fmla="*/ 2147483647 h 468"/>
                <a:gd name="T24" fmla="*/ 2147483647 w 950"/>
                <a:gd name="T25" fmla="*/ 2147483647 h 468"/>
                <a:gd name="T26" fmla="*/ 2147483647 w 950"/>
                <a:gd name="T27" fmla="*/ 2147483647 h 468"/>
                <a:gd name="T28" fmla="*/ 2147483647 w 950"/>
                <a:gd name="T29" fmla="*/ 2147483647 h 468"/>
                <a:gd name="T30" fmla="*/ 2147483647 w 950"/>
                <a:gd name="T31" fmla="*/ 2147483647 h 468"/>
                <a:gd name="T32" fmla="*/ 2147483647 w 950"/>
                <a:gd name="T33" fmla="*/ 2147483647 h 468"/>
                <a:gd name="T34" fmla="*/ 2147483647 w 950"/>
                <a:gd name="T35" fmla="*/ 2147483647 h 468"/>
                <a:gd name="T36" fmla="*/ 2147483647 w 950"/>
                <a:gd name="T37" fmla="*/ 2147483647 h 468"/>
                <a:gd name="T38" fmla="*/ 2147483647 w 950"/>
                <a:gd name="T39" fmla="*/ 2147483647 h 468"/>
                <a:gd name="T40" fmla="*/ 2147483647 w 950"/>
                <a:gd name="T41" fmla="*/ 2147483647 h 468"/>
                <a:gd name="T42" fmla="*/ 2147483647 w 950"/>
                <a:gd name="T43" fmla="*/ 2147483647 h 468"/>
                <a:gd name="T44" fmla="*/ 2147483647 w 950"/>
                <a:gd name="T45" fmla="*/ 2147483647 h 468"/>
                <a:gd name="T46" fmla="*/ 2147483647 w 950"/>
                <a:gd name="T47" fmla="*/ 2147483647 h 468"/>
                <a:gd name="T48" fmla="*/ 2147483647 w 950"/>
                <a:gd name="T49" fmla="*/ 2147483647 h 468"/>
                <a:gd name="T50" fmla="*/ 2147483647 w 950"/>
                <a:gd name="T51" fmla="*/ 2147483647 h 468"/>
                <a:gd name="T52" fmla="*/ 2147483647 w 950"/>
                <a:gd name="T53" fmla="*/ 2147483647 h 468"/>
                <a:gd name="T54" fmla="*/ 2147483647 w 950"/>
                <a:gd name="T55" fmla="*/ 2147483647 h 468"/>
                <a:gd name="T56" fmla="*/ 2147483647 w 950"/>
                <a:gd name="T57" fmla="*/ 2147483647 h 468"/>
                <a:gd name="T58" fmla="*/ 2147483647 w 950"/>
                <a:gd name="T59" fmla="*/ 2147483647 h 468"/>
                <a:gd name="T60" fmla="*/ 2147483647 w 950"/>
                <a:gd name="T61" fmla="*/ 2147483647 h 468"/>
                <a:gd name="T62" fmla="*/ 2147483647 w 950"/>
                <a:gd name="T63" fmla="*/ 2147483647 h 468"/>
                <a:gd name="T64" fmla="*/ 2147483647 w 950"/>
                <a:gd name="T65" fmla="*/ 2147483647 h 468"/>
                <a:gd name="T66" fmla="*/ 2147483647 w 950"/>
                <a:gd name="T67" fmla="*/ 2147483647 h 468"/>
                <a:gd name="T68" fmla="*/ 2147483647 w 950"/>
                <a:gd name="T69" fmla="*/ 2147483647 h 468"/>
                <a:gd name="T70" fmla="*/ 2147483647 w 950"/>
                <a:gd name="T71" fmla="*/ 2147483647 h 4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50" h="468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39" name="Freeform 32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4079875" y="3232150"/>
              <a:ext cx="296863" cy="288925"/>
            </a:xfrm>
            <a:custGeom>
              <a:avLst/>
              <a:gdLst>
                <a:gd name="T0" fmla="*/ 2147483647 w 671"/>
                <a:gd name="T1" fmla="*/ 2147483647 h 549"/>
                <a:gd name="T2" fmla="*/ 2147483647 w 671"/>
                <a:gd name="T3" fmla="*/ 2147483647 h 549"/>
                <a:gd name="T4" fmla="*/ 2147483647 w 671"/>
                <a:gd name="T5" fmla="*/ 2147483647 h 549"/>
                <a:gd name="T6" fmla="*/ 2147483647 w 671"/>
                <a:gd name="T7" fmla="*/ 2147483647 h 549"/>
                <a:gd name="T8" fmla="*/ 2147483647 w 671"/>
                <a:gd name="T9" fmla="*/ 2147483647 h 549"/>
                <a:gd name="T10" fmla="*/ 2147483647 w 671"/>
                <a:gd name="T11" fmla="*/ 2147483647 h 549"/>
                <a:gd name="T12" fmla="*/ 2147483647 w 671"/>
                <a:gd name="T13" fmla="*/ 2147483647 h 549"/>
                <a:gd name="T14" fmla="*/ 2147483647 w 671"/>
                <a:gd name="T15" fmla="*/ 2147483647 h 549"/>
                <a:gd name="T16" fmla="*/ 2147483647 w 671"/>
                <a:gd name="T17" fmla="*/ 2147483647 h 549"/>
                <a:gd name="T18" fmla="*/ 2147483647 w 671"/>
                <a:gd name="T19" fmla="*/ 2147483647 h 549"/>
                <a:gd name="T20" fmla="*/ 2147483647 w 671"/>
                <a:gd name="T21" fmla="*/ 2147483647 h 549"/>
                <a:gd name="T22" fmla="*/ 2147483647 w 671"/>
                <a:gd name="T23" fmla="*/ 2147483647 h 549"/>
                <a:gd name="T24" fmla="*/ 2147483647 w 671"/>
                <a:gd name="T25" fmla="*/ 0 h 549"/>
                <a:gd name="T26" fmla="*/ 2147483647 w 671"/>
                <a:gd name="T27" fmla="*/ 2147483647 h 549"/>
                <a:gd name="T28" fmla="*/ 2147483647 w 671"/>
                <a:gd name="T29" fmla="*/ 2147483647 h 549"/>
                <a:gd name="T30" fmla="*/ 2147483647 w 671"/>
                <a:gd name="T31" fmla="*/ 2147483647 h 549"/>
                <a:gd name="T32" fmla="*/ 2147483647 w 671"/>
                <a:gd name="T33" fmla="*/ 2147483647 h 549"/>
                <a:gd name="T34" fmla="*/ 2147483647 w 671"/>
                <a:gd name="T35" fmla="*/ 2147483647 h 549"/>
                <a:gd name="T36" fmla="*/ 2147483647 w 671"/>
                <a:gd name="T37" fmla="*/ 2147483647 h 549"/>
                <a:gd name="T38" fmla="*/ 2147483647 w 671"/>
                <a:gd name="T39" fmla="*/ 2147483647 h 549"/>
                <a:gd name="T40" fmla="*/ 2147483647 w 671"/>
                <a:gd name="T41" fmla="*/ 2147483647 h 549"/>
                <a:gd name="T42" fmla="*/ 2147483647 w 671"/>
                <a:gd name="T43" fmla="*/ 2147483647 h 549"/>
                <a:gd name="T44" fmla="*/ 2147483647 w 671"/>
                <a:gd name="T45" fmla="*/ 2147483647 h 549"/>
                <a:gd name="T46" fmla="*/ 2147483647 w 671"/>
                <a:gd name="T47" fmla="*/ 2147483647 h 549"/>
                <a:gd name="T48" fmla="*/ 2147483647 w 671"/>
                <a:gd name="T49" fmla="*/ 2147483647 h 549"/>
                <a:gd name="T50" fmla="*/ 2147483647 w 671"/>
                <a:gd name="T51" fmla="*/ 2147483647 h 549"/>
                <a:gd name="T52" fmla="*/ 2147483647 w 671"/>
                <a:gd name="T53" fmla="*/ 2147483647 h 549"/>
                <a:gd name="T54" fmla="*/ 2147483647 w 671"/>
                <a:gd name="T55" fmla="*/ 2147483647 h 549"/>
                <a:gd name="T56" fmla="*/ 2147483647 w 671"/>
                <a:gd name="T57" fmla="*/ 2147483647 h 549"/>
                <a:gd name="T58" fmla="*/ 2147483647 w 671"/>
                <a:gd name="T59" fmla="*/ 2147483647 h 549"/>
                <a:gd name="T60" fmla="*/ 2147483647 w 671"/>
                <a:gd name="T61" fmla="*/ 2147483647 h 549"/>
                <a:gd name="T62" fmla="*/ 2147483647 w 671"/>
                <a:gd name="T63" fmla="*/ 2147483647 h 549"/>
                <a:gd name="T64" fmla="*/ 2147483647 w 671"/>
                <a:gd name="T65" fmla="*/ 2147483647 h 549"/>
                <a:gd name="T66" fmla="*/ 2147483647 w 671"/>
                <a:gd name="T67" fmla="*/ 2147483647 h 549"/>
                <a:gd name="T68" fmla="*/ 2147483647 w 671"/>
                <a:gd name="T69" fmla="*/ 2147483647 h 549"/>
                <a:gd name="T70" fmla="*/ 2147483647 w 671"/>
                <a:gd name="T71" fmla="*/ 2147483647 h 549"/>
                <a:gd name="T72" fmla="*/ 2147483647 w 671"/>
                <a:gd name="T73" fmla="*/ 2147483647 h 549"/>
                <a:gd name="T74" fmla="*/ 2147483647 w 671"/>
                <a:gd name="T75" fmla="*/ 2147483647 h 549"/>
                <a:gd name="T76" fmla="*/ 2147483647 w 671"/>
                <a:gd name="T77" fmla="*/ 2147483647 h 549"/>
                <a:gd name="T78" fmla="*/ 2147483647 w 671"/>
                <a:gd name="T79" fmla="*/ 2147483647 h 549"/>
                <a:gd name="T80" fmla="*/ 2147483647 w 671"/>
                <a:gd name="T81" fmla="*/ 2147483647 h 549"/>
                <a:gd name="T82" fmla="*/ 2147483647 w 671"/>
                <a:gd name="T83" fmla="*/ 2147483647 h 549"/>
                <a:gd name="T84" fmla="*/ 2147483647 w 671"/>
                <a:gd name="T85" fmla="*/ 2147483647 h 549"/>
                <a:gd name="T86" fmla="*/ 2147483647 w 671"/>
                <a:gd name="T87" fmla="*/ 2147483647 h 549"/>
                <a:gd name="T88" fmla="*/ 2147483647 w 671"/>
                <a:gd name="T89" fmla="*/ 2147483647 h 549"/>
                <a:gd name="T90" fmla="*/ 2147483647 w 671"/>
                <a:gd name="T91" fmla="*/ 2147483647 h 549"/>
                <a:gd name="T92" fmla="*/ 2147483647 w 671"/>
                <a:gd name="T93" fmla="*/ 2147483647 h 549"/>
                <a:gd name="T94" fmla="*/ 2147483647 w 671"/>
                <a:gd name="T95" fmla="*/ 2147483647 h 549"/>
                <a:gd name="T96" fmla="*/ 2147483647 w 671"/>
                <a:gd name="T97" fmla="*/ 2147483647 h 549"/>
                <a:gd name="T98" fmla="*/ 2147483647 w 671"/>
                <a:gd name="T99" fmla="*/ 2147483647 h 549"/>
                <a:gd name="T100" fmla="*/ 2147483647 w 671"/>
                <a:gd name="T101" fmla="*/ 2147483647 h 549"/>
                <a:gd name="T102" fmla="*/ 2147483647 w 671"/>
                <a:gd name="T103" fmla="*/ 2147483647 h 549"/>
                <a:gd name="T104" fmla="*/ 2147483647 w 671"/>
                <a:gd name="T105" fmla="*/ 2147483647 h 549"/>
                <a:gd name="T106" fmla="*/ 2147483647 w 671"/>
                <a:gd name="T107" fmla="*/ 2147483647 h 549"/>
                <a:gd name="T108" fmla="*/ 2147483647 w 671"/>
                <a:gd name="T109" fmla="*/ 2147483647 h 549"/>
                <a:gd name="T110" fmla="*/ 2147483647 w 671"/>
                <a:gd name="T111" fmla="*/ 2147483647 h 549"/>
                <a:gd name="T112" fmla="*/ 2147483647 w 671"/>
                <a:gd name="T113" fmla="*/ 2147483647 h 549"/>
                <a:gd name="T114" fmla="*/ 2147483647 w 671"/>
                <a:gd name="T115" fmla="*/ 2147483647 h 549"/>
                <a:gd name="T116" fmla="*/ 2147483647 w 671"/>
                <a:gd name="T117" fmla="*/ 2147483647 h 549"/>
                <a:gd name="T118" fmla="*/ 2147483647 w 671"/>
                <a:gd name="T119" fmla="*/ 2147483647 h 549"/>
                <a:gd name="T120" fmla="*/ 2147483647 w 671"/>
                <a:gd name="T121" fmla="*/ 2147483647 h 549"/>
                <a:gd name="T122" fmla="*/ 0 w 671"/>
                <a:gd name="T123" fmla="*/ 2147483647 h 5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1" h="549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Freeform 33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4922838" y="3097213"/>
              <a:ext cx="152400" cy="169862"/>
            </a:xfrm>
            <a:custGeom>
              <a:avLst/>
              <a:gdLst>
                <a:gd name="T0" fmla="*/ 2147483647 w 358"/>
                <a:gd name="T1" fmla="*/ 2147483647 h 327"/>
                <a:gd name="T2" fmla="*/ 2147483647 w 358"/>
                <a:gd name="T3" fmla="*/ 2147483647 h 327"/>
                <a:gd name="T4" fmla="*/ 2147483647 w 358"/>
                <a:gd name="T5" fmla="*/ 2147483647 h 327"/>
                <a:gd name="T6" fmla="*/ 2147483647 w 358"/>
                <a:gd name="T7" fmla="*/ 2147483647 h 327"/>
                <a:gd name="T8" fmla="*/ 2147483647 w 358"/>
                <a:gd name="T9" fmla="*/ 2147483647 h 327"/>
                <a:gd name="T10" fmla="*/ 2147483647 w 358"/>
                <a:gd name="T11" fmla="*/ 2147483647 h 327"/>
                <a:gd name="T12" fmla="*/ 2147483647 w 358"/>
                <a:gd name="T13" fmla="*/ 2147483647 h 327"/>
                <a:gd name="T14" fmla="*/ 2147483647 w 358"/>
                <a:gd name="T15" fmla="*/ 2147483647 h 327"/>
                <a:gd name="T16" fmla="*/ 2147483647 w 358"/>
                <a:gd name="T17" fmla="*/ 2147483647 h 327"/>
                <a:gd name="T18" fmla="*/ 2147483647 w 358"/>
                <a:gd name="T19" fmla="*/ 2147483647 h 327"/>
                <a:gd name="T20" fmla="*/ 2147483647 w 358"/>
                <a:gd name="T21" fmla="*/ 2147483647 h 327"/>
                <a:gd name="T22" fmla="*/ 2147483647 w 358"/>
                <a:gd name="T23" fmla="*/ 2147483647 h 327"/>
                <a:gd name="T24" fmla="*/ 2147483647 w 358"/>
                <a:gd name="T25" fmla="*/ 2147483647 h 327"/>
                <a:gd name="T26" fmla="*/ 2147483647 w 358"/>
                <a:gd name="T27" fmla="*/ 2147483647 h 327"/>
                <a:gd name="T28" fmla="*/ 2147483647 w 358"/>
                <a:gd name="T29" fmla="*/ 2147483647 h 327"/>
                <a:gd name="T30" fmla="*/ 2147483647 w 358"/>
                <a:gd name="T31" fmla="*/ 2147483647 h 327"/>
                <a:gd name="T32" fmla="*/ 2147483647 w 358"/>
                <a:gd name="T33" fmla="*/ 2147483647 h 327"/>
                <a:gd name="T34" fmla="*/ 2147483647 w 358"/>
                <a:gd name="T35" fmla="*/ 2147483647 h 327"/>
                <a:gd name="T36" fmla="*/ 2147483647 w 358"/>
                <a:gd name="T37" fmla="*/ 2147483647 h 327"/>
                <a:gd name="T38" fmla="*/ 2147483647 w 358"/>
                <a:gd name="T39" fmla="*/ 2147483647 h 327"/>
                <a:gd name="T40" fmla="*/ 2147483647 w 358"/>
                <a:gd name="T41" fmla="*/ 2147483647 h 327"/>
                <a:gd name="T42" fmla="*/ 2147483647 w 358"/>
                <a:gd name="T43" fmla="*/ 2147483647 h 327"/>
                <a:gd name="T44" fmla="*/ 2147483647 w 358"/>
                <a:gd name="T45" fmla="*/ 2147483647 h 327"/>
                <a:gd name="T46" fmla="*/ 2147483647 w 358"/>
                <a:gd name="T47" fmla="*/ 2147483647 h 327"/>
                <a:gd name="T48" fmla="*/ 2147483647 w 358"/>
                <a:gd name="T49" fmla="*/ 2147483647 h 327"/>
                <a:gd name="T50" fmla="*/ 2147483647 w 358"/>
                <a:gd name="T51" fmla="*/ 2147483647 h 327"/>
                <a:gd name="T52" fmla="*/ 2147483647 w 358"/>
                <a:gd name="T53" fmla="*/ 0 h 327"/>
                <a:gd name="T54" fmla="*/ 2147483647 w 358"/>
                <a:gd name="T55" fmla="*/ 2147483647 h 327"/>
                <a:gd name="T56" fmla="*/ 2147483647 w 358"/>
                <a:gd name="T57" fmla="*/ 2147483647 h 327"/>
                <a:gd name="T58" fmla="*/ 2147483647 w 358"/>
                <a:gd name="T59" fmla="*/ 2147483647 h 327"/>
                <a:gd name="T60" fmla="*/ 2147483647 w 358"/>
                <a:gd name="T61" fmla="*/ 2147483647 h 327"/>
                <a:gd name="T62" fmla="*/ 2147483647 w 358"/>
                <a:gd name="T63" fmla="*/ 2147483647 h 327"/>
                <a:gd name="T64" fmla="*/ 2147483647 w 358"/>
                <a:gd name="T65" fmla="*/ 2147483647 h 327"/>
                <a:gd name="T66" fmla="*/ 2147483647 w 358"/>
                <a:gd name="T67" fmla="*/ 2147483647 h 327"/>
                <a:gd name="T68" fmla="*/ 2147483647 w 358"/>
                <a:gd name="T69" fmla="*/ 2147483647 h 327"/>
                <a:gd name="T70" fmla="*/ 2147483647 w 358"/>
                <a:gd name="T71" fmla="*/ 2147483647 h 327"/>
                <a:gd name="T72" fmla="*/ 2147483647 w 358"/>
                <a:gd name="T73" fmla="*/ 2147483647 h 327"/>
                <a:gd name="T74" fmla="*/ 2147483647 w 358"/>
                <a:gd name="T75" fmla="*/ 2147483647 h 327"/>
                <a:gd name="T76" fmla="*/ 0 w 358"/>
                <a:gd name="T77" fmla="*/ 2147483647 h 327"/>
                <a:gd name="T78" fmla="*/ 0 w 358"/>
                <a:gd name="T79" fmla="*/ 2147483647 h 327"/>
                <a:gd name="T80" fmla="*/ 2147483647 w 358"/>
                <a:gd name="T81" fmla="*/ 2147483647 h 327"/>
                <a:gd name="T82" fmla="*/ 2147483647 w 358"/>
                <a:gd name="T83" fmla="*/ 2147483647 h 327"/>
                <a:gd name="T84" fmla="*/ 2147483647 w 358"/>
                <a:gd name="T85" fmla="*/ 2147483647 h 327"/>
                <a:gd name="T86" fmla="*/ 2147483647 w 358"/>
                <a:gd name="T87" fmla="*/ 2147483647 h 327"/>
                <a:gd name="T88" fmla="*/ 2147483647 w 358"/>
                <a:gd name="T89" fmla="*/ 2147483647 h 327"/>
                <a:gd name="T90" fmla="*/ 2147483647 w 358"/>
                <a:gd name="T91" fmla="*/ 2147483647 h 327"/>
                <a:gd name="T92" fmla="*/ 2147483647 w 358"/>
                <a:gd name="T93" fmla="*/ 2147483647 h 327"/>
                <a:gd name="T94" fmla="*/ 2147483647 w 358"/>
                <a:gd name="T95" fmla="*/ 2147483647 h 327"/>
                <a:gd name="T96" fmla="*/ 2147483647 w 358"/>
                <a:gd name="T97" fmla="*/ 2147483647 h 327"/>
                <a:gd name="T98" fmla="*/ 2147483647 w 358"/>
                <a:gd name="T99" fmla="*/ 2147483647 h 327"/>
                <a:gd name="T100" fmla="*/ 2147483647 w 358"/>
                <a:gd name="T101" fmla="*/ 2147483647 h 327"/>
                <a:gd name="T102" fmla="*/ 2147483647 w 358"/>
                <a:gd name="T103" fmla="*/ 2147483647 h 327"/>
                <a:gd name="T104" fmla="*/ 2147483647 w 358"/>
                <a:gd name="T105" fmla="*/ 2147483647 h 327"/>
                <a:gd name="T106" fmla="*/ 2147483647 w 358"/>
                <a:gd name="T107" fmla="*/ 2147483647 h 327"/>
                <a:gd name="T108" fmla="*/ 2147483647 w 358"/>
                <a:gd name="T109" fmla="*/ 2147483647 h 327"/>
                <a:gd name="T110" fmla="*/ 2147483647 w 358"/>
                <a:gd name="T111" fmla="*/ 2147483647 h 327"/>
                <a:gd name="T112" fmla="*/ 2147483647 w 358"/>
                <a:gd name="T113" fmla="*/ 2147483647 h 327"/>
                <a:gd name="T114" fmla="*/ 2147483647 w 358"/>
                <a:gd name="T115" fmla="*/ 2147483647 h 327"/>
                <a:gd name="T116" fmla="*/ 2147483647 w 358"/>
                <a:gd name="T117" fmla="*/ 2147483647 h 327"/>
                <a:gd name="T118" fmla="*/ 2147483647 w 358"/>
                <a:gd name="T119" fmla="*/ 2147483647 h 327"/>
                <a:gd name="T120" fmla="*/ 2147483647 w 358"/>
                <a:gd name="T121" fmla="*/ 2147483647 h 3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58" h="327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Freeform 40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4384291" y="2102215"/>
              <a:ext cx="125662" cy="56357"/>
            </a:xfrm>
            <a:custGeom>
              <a:avLst/>
              <a:gdLst>
                <a:gd name="T0" fmla="*/ 126 w 292"/>
                <a:gd name="T1" fmla="*/ 0 h 99"/>
                <a:gd name="T2" fmla="*/ 153 w 292"/>
                <a:gd name="T3" fmla="*/ 0 h 99"/>
                <a:gd name="T4" fmla="*/ 198 w 292"/>
                <a:gd name="T5" fmla="*/ 1 h 99"/>
                <a:gd name="T6" fmla="*/ 250 w 292"/>
                <a:gd name="T7" fmla="*/ 6 h 99"/>
                <a:gd name="T8" fmla="*/ 292 w 292"/>
                <a:gd name="T9" fmla="*/ 7 h 99"/>
                <a:gd name="T10" fmla="*/ 290 w 292"/>
                <a:gd name="T11" fmla="*/ 20 h 99"/>
                <a:gd name="T12" fmla="*/ 285 w 292"/>
                <a:gd name="T13" fmla="*/ 33 h 99"/>
                <a:gd name="T14" fmla="*/ 279 w 292"/>
                <a:gd name="T15" fmla="*/ 55 h 99"/>
                <a:gd name="T16" fmla="*/ 135 w 292"/>
                <a:gd name="T17" fmla="*/ 70 h 99"/>
                <a:gd name="T18" fmla="*/ 99 w 292"/>
                <a:gd name="T19" fmla="*/ 89 h 99"/>
                <a:gd name="T20" fmla="*/ 79 w 292"/>
                <a:gd name="T21" fmla="*/ 96 h 99"/>
                <a:gd name="T22" fmla="*/ 66 w 292"/>
                <a:gd name="T23" fmla="*/ 98 h 99"/>
                <a:gd name="T24" fmla="*/ 55 w 292"/>
                <a:gd name="T25" fmla="*/ 98 h 99"/>
                <a:gd name="T26" fmla="*/ 45 w 292"/>
                <a:gd name="T27" fmla="*/ 94 h 99"/>
                <a:gd name="T28" fmla="*/ 33 w 292"/>
                <a:gd name="T29" fmla="*/ 86 h 99"/>
                <a:gd name="T30" fmla="*/ 20 w 292"/>
                <a:gd name="T31" fmla="*/ 77 h 99"/>
                <a:gd name="T32" fmla="*/ 7 w 292"/>
                <a:gd name="T33" fmla="*/ 69 h 99"/>
                <a:gd name="T34" fmla="*/ 1 w 292"/>
                <a:gd name="T35" fmla="*/ 57 h 99"/>
                <a:gd name="T36" fmla="*/ 0 w 292"/>
                <a:gd name="T37" fmla="*/ 42 h 99"/>
                <a:gd name="T38" fmla="*/ 1 w 292"/>
                <a:gd name="T39" fmla="*/ 25 h 99"/>
                <a:gd name="T40" fmla="*/ 3 w 292"/>
                <a:gd name="T41" fmla="*/ 20 h 99"/>
                <a:gd name="T42" fmla="*/ 9 w 292"/>
                <a:gd name="T43" fmla="*/ 18 h 99"/>
                <a:gd name="T44" fmla="*/ 15 w 292"/>
                <a:gd name="T45" fmla="*/ 21 h 99"/>
                <a:gd name="T46" fmla="*/ 25 w 292"/>
                <a:gd name="T47" fmla="*/ 28 h 99"/>
                <a:gd name="T48" fmla="*/ 35 w 292"/>
                <a:gd name="T49" fmla="*/ 32 h 99"/>
                <a:gd name="T50" fmla="*/ 45 w 292"/>
                <a:gd name="T51" fmla="*/ 34 h 99"/>
                <a:gd name="T52" fmla="*/ 54 w 292"/>
                <a:gd name="T53" fmla="*/ 33 h 99"/>
                <a:gd name="T54" fmla="*/ 67 w 292"/>
                <a:gd name="T55" fmla="*/ 29 h 99"/>
                <a:gd name="T56" fmla="*/ 81 w 292"/>
                <a:gd name="T57" fmla="*/ 19 h 99"/>
                <a:gd name="T58" fmla="*/ 88 w 292"/>
                <a:gd name="T59" fmla="*/ 11 h 99"/>
                <a:gd name="T60" fmla="*/ 94 w 292"/>
                <a:gd name="T61" fmla="*/ 6 h 99"/>
                <a:gd name="T62" fmla="*/ 109 w 292"/>
                <a:gd name="T63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2" h="99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42" name="Freeform 35"/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5248275" y="2822575"/>
              <a:ext cx="19050" cy="57150"/>
            </a:xfrm>
            <a:custGeom>
              <a:avLst/>
              <a:gdLst>
                <a:gd name="T0" fmla="*/ 2147483647 w 43"/>
                <a:gd name="T1" fmla="*/ 2147483647 h 93"/>
                <a:gd name="T2" fmla="*/ 2147483647 w 43"/>
                <a:gd name="T3" fmla="*/ 2147483647 h 93"/>
                <a:gd name="T4" fmla="*/ 2147483647 w 43"/>
                <a:gd name="T5" fmla="*/ 2147483647 h 93"/>
                <a:gd name="T6" fmla="*/ 2147483647 w 43"/>
                <a:gd name="T7" fmla="*/ 2147483647 h 93"/>
                <a:gd name="T8" fmla="*/ 2147483647 w 43"/>
                <a:gd name="T9" fmla="*/ 2147483647 h 93"/>
                <a:gd name="T10" fmla="*/ 2147483647 w 43"/>
                <a:gd name="T11" fmla="*/ 2147483647 h 93"/>
                <a:gd name="T12" fmla="*/ 2147483647 w 43"/>
                <a:gd name="T13" fmla="*/ 2147483647 h 93"/>
                <a:gd name="T14" fmla="*/ 2147483647 w 43"/>
                <a:gd name="T15" fmla="*/ 2147483647 h 93"/>
                <a:gd name="T16" fmla="*/ 2147483647 w 43"/>
                <a:gd name="T17" fmla="*/ 2147483647 h 93"/>
                <a:gd name="T18" fmla="*/ 2147483647 w 43"/>
                <a:gd name="T19" fmla="*/ 2147483647 h 93"/>
                <a:gd name="T20" fmla="*/ 2147483647 w 43"/>
                <a:gd name="T21" fmla="*/ 2147483647 h 93"/>
                <a:gd name="T22" fmla="*/ 2147483647 w 43"/>
                <a:gd name="T23" fmla="*/ 2147483647 h 93"/>
                <a:gd name="T24" fmla="*/ 2147483647 w 43"/>
                <a:gd name="T25" fmla="*/ 2147483647 h 93"/>
                <a:gd name="T26" fmla="*/ 2147483647 w 43"/>
                <a:gd name="T27" fmla="*/ 2147483647 h 93"/>
                <a:gd name="T28" fmla="*/ 0 w 43"/>
                <a:gd name="T29" fmla="*/ 2147483647 h 93"/>
                <a:gd name="T30" fmla="*/ 2147483647 w 43"/>
                <a:gd name="T31" fmla="*/ 2147483647 h 93"/>
                <a:gd name="T32" fmla="*/ 2147483647 w 43"/>
                <a:gd name="T33" fmla="*/ 2147483647 h 93"/>
                <a:gd name="T34" fmla="*/ 2147483647 w 43"/>
                <a:gd name="T35" fmla="*/ 2147483647 h 93"/>
                <a:gd name="T36" fmla="*/ 2147483647 w 43"/>
                <a:gd name="T37" fmla="*/ 2147483647 h 93"/>
                <a:gd name="T38" fmla="*/ 2147483647 w 43"/>
                <a:gd name="T39" fmla="*/ 2147483647 h 93"/>
                <a:gd name="T40" fmla="*/ 2147483647 w 43"/>
                <a:gd name="T41" fmla="*/ 2147483647 h 93"/>
                <a:gd name="T42" fmla="*/ 2147483647 w 43"/>
                <a:gd name="T43" fmla="*/ 2147483647 h 93"/>
                <a:gd name="T44" fmla="*/ 2147483647 w 43"/>
                <a:gd name="T45" fmla="*/ 2147483647 h 93"/>
                <a:gd name="T46" fmla="*/ 2147483647 w 43"/>
                <a:gd name="T47" fmla="*/ 2147483647 h 93"/>
                <a:gd name="T48" fmla="*/ 2147483647 w 43"/>
                <a:gd name="T49" fmla="*/ 2147483647 h 93"/>
                <a:gd name="T50" fmla="*/ 2147483647 w 43"/>
                <a:gd name="T51" fmla="*/ 2147483647 h 93"/>
                <a:gd name="T52" fmla="*/ 2147483647 w 43"/>
                <a:gd name="T53" fmla="*/ 2147483647 h 93"/>
                <a:gd name="T54" fmla="*/ 2147483647 w 43"/>
                <a:gd name="T55" fmla="*/ 0 h 93"/>
                <a:gd name="T56" fmla="*/ 2147483647 w 43"/>
                <a:gd name="T57" fmla="*/ 0 h 93"/>
                <a:gd name="T58" fmla="*/ 2147483647 w 43"/>
                <a:gd name="T59" fmla="*/ 2147483647 h 93"/>
                <a:gd name="T60" fmla="*/ 2147483647 w 43"/>
                <a:gd name="T61" fmla="*/ 2147483647 h 93"/>
                <a:gd name="T62" fmla="*/ 2147483647 w 43"/>
                <a:gd name="T63" fmla="*/ 2147483647 h 93"/>
                <a:gd name="T64" fmla="*/ 2147483647 w 43"/>
                <a:gd name="T65" fmla="*/ 2147483647 h 93"/>
                <a:gd name="T66" fmla="*/ 2147483647 w 43"/>
                <a:gd name="T67" fmla="*/ 2147483647 h 93"/>
                <a:gd name="T68" fmla="*/ 2147483647 w 43"/>
                <a:gd name="T69" fmla="*/ 2147483647 h 93"/>
                <a:gd name="T70" fmla="*/ 2147483647 w 43"/>
                <a:gd name="T71" fmla="*/ 2147483647 h 93"/>
                <a:gd name="T72" fmla="*/ 2147483647 w 43"/>
                <a:gd name="T73" fmla="*/ 2147483647 h 93"/>
                <a:gd name="T74" fmla="*/ 2147483647 w 43"/>
                <a:gd name="T75" fmla="*/ 2147483647 h 93"/>
                <a:gd name="T76" fmla="*/ 2147483647 w 43"/>
                <a:gd name="T77" fmla="*/ 2147483647 h 93"/>
                <a:gd name="T78" fmla="*/ 2147483647 w 43"/>
                <a:gd name="T79" fmla="*/ 2147483647 h 93"/>
                <a:gd name="T80" fmla="*/ 2147483647 w 43"/>
                <a:gd name="T81" fmla="*/ 2147483647 h 93"/>
                <a:gd name="T82" fmla="*/ 2147483647 w 43"/>
                <a:gd name="T83" fmla="*/ 2147483647 h 93"/>
                <a:gd name="T84" fmla="*/ 2147483647 w 43"/>
                <a:gd name="T85" fmla="*/ 2147483647 h 93"/>
                <a:gd name="T86" fmla="*/ 2147483647 w 43"/>
                <a:gd name="T87" fmla="*/ 2147483647 h 93"/>
                <a:gd name="T88" fmla="*/ 2147483647 w 43"/>
                <a:gd name="T89" fmla="*/ 2147483647 h 93"/>
                <a:gd name="T90" fmla="*/ 2147483647 w 43"/>
                <a:gd name="T91" fmla="*/ 2147483647 h 93"/>
                <a:gd name="T92" fmla="*/ 2147483647 w 43"/>
                <a:gd name="T93" fmla="*/ 2147483647 h 93"/>
                <a:gd name="T94" fmla="*/ 2147483647 w 43"/>
                <a:gd name="T95" fmla="*/ 2147483647 h 93"/>
                <a:gd name="T96" fmla="*/ 2147483647 w 43"/>
                <a:gd name="T97" fmla="*/ 2147483647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3" h="93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Freeform 36"/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5367338" y="2827338"/>
              <a:ext cx="14287" cy="57150"/>
            </a:xfrm>
            <a:custGeom>
              <a:avLst/>
              <a:gdLst>
                <a:gd name="T0" fmla="*/ 2147483647 w 40"/>
                <a:gd name="T1" fmla="*/ 2147483647 h 56"/>
                <a:gd name="T2" fmla="*/ 2147483647 w 40"/>
                <a:gd name="T3" fmla="*/ 2147483647 h 56"/>
                <a:gd name="T4" fmla="*/ 2147483647 w 40"/>
                <a:gd name="T5" fmla="*/ 2147483647 h 56"/>
                <a:gd name="T6" fmla="*/ 2147483647 w 40"/>
                <a:gd name="T7" fmla="*/ 2147483647 h 56"/>
                <a:gd name="T8" fmla="*/ 2147483647 w 40"/>
                <a:gd name="T9" fmla="*/ 2147483647 h 56"/>
                <a:gd name="T10" fmla="*/ 2147483647 w 40"/>
                <a:gd name="T11" fmla="*/ 2147483647 h 56"/>
                <a:gd name="T12" fmla="*/ 0 w 40"/>
                <a:gd name="T13" fmla="*/ 2147483647 h 56"/>
                <a:gd name="T14" fmla="*/ 2147483647 w 40"/>
                <a:gd name="T15" fmla="*/ 2147483647 h 56"/>
                <a:gd name="T16" fmla="*/ 2147483647 w 40"/>
                <a:gd name="T17" fmla="*/ 0 h 56"/>
                <a:gd name="T18" fmla="*/ 2147483647 w 40"/>
                <a:gd name="T19" fmla="*/ 2147483647 h 56"/>
                <a:gd name="T20" fmla="*/ 2147483647 w 40"/>
                <a:gd name="T21" fmla="*/ 2147483647 h 56"/>
                <a:gd name="T22" fmla="*/ 2147483647 w 40"/>
                <a:gd name="T23" fmla="*/ 2147483647 h 56"/>
                <a:gd name="T24" fmla="*/ 2147483647 w 40"/>
                <a:gd name="T25" fmla="*/ 2147483647 h 56"/>
                <a:gd name="T26" fmla="*/ 2147483647 w 40"/>
                <a:gd name="T27" fmla="*/ 2147483647 h 56"/>
                <a:gd name="T28" fmla="*/ 2147483647 w 40"/>
                <a:gd name="T29" fmla="*/ 2147483647 h 56"/>
                <a:gd name="T30" fmla="*/ 2147483647 w 40"/>
                <a:gd name="T31" fmla="*/ 2147483647 h 56"/>
                <a:gd name="T32" fmla="*/ 2147483647 w 40"/>
                <a:gd name="T33" fmla="*/ 2147483647 h 56"/>
                <a:gd name="T34" fmla="*/ 2147483647 w 40"/>
                <a:gd name="T35" fmla="*/ 2147483647 h 56"/>
                <a:gd name="T36" fmla="*/ 2147483647 w 40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0" h="56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Freeform 37"/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6854825" y="3487738"/>
              <a:ext cx="44450" cy="57150"/>
            </a:xfrm>
            <a:custGeom>
              <a:avLst/>
              <a:gdLst>
                <a:gd name="T0" fmla="*/ 0 w 106"/>
                <a:gd name="T1" fmla="*/ 2147483647 h 71"/>
                <a:gd name="T2" fmla="*/ 2147483647 w 106"/>
                <a:gd name="T3" fmla="*/ 2147483647 h 71"/>
                <a:gd name="T4" fmla="*/ 2147483647 w 106"/>
                <a:gd name="T5" fmla="*/ 2147483647 h 71"/>
                <a:gd name="T6" fmla="*/ 2147483647 w 106"/>
                <a:gd name="T7" fmla="*/ 2147483647 h 71"/>
                <a:gd name="T8" fmla="*/ 2147483647 w 106"/>
                <a:gd name="T9" fmla="*/ 2147483647 h 71"/>
                <a:gd name="T10" fmla="*/ 2147483647 w 106"/>
                <a:gd name="T11" fmla="*/ 2147483647 h 71"/>
                <a:gd name="T12" fmla="*/ 2147483647 w 106"/>
                <a:gd name="T13" fmla="*/ 2147483647 h 71"/>
                <a:gd name="T14" fmla="*/ 2147483647 w 106"/>
                <a:gd name="T15" fmla="*/ 2147483647 h 71"/>
                <a:gd name="T16" fmla="*/ 2147483647 w 106"/>
                <a:gd name="T17" fmla="*/ 0 h 71"/>
                <a:gd name="T18" fmla="*/ 2147483647 w 106"/>
                <a:gd name="T19" fmla="*/ 2147483647 h 71"/>
                <a:gd name="T20" fmla="*/ 2147483647 w 106"/>
                <a:gd name="T21" fmla="*/ 2147483647 h 71"/>
                <a:gd name="T22" fmla="*/ 2147483647 w 106"/>
                <a:gd name="T23" fmla="*/ 2147483647 h 71"/>
                <a:gd name="T24" fmla="*/ 2147483647 w 106"/>
                <a:gd name="T25" fmla="*/ 2147483647 h 71"/>
                <a:gd name="T26" fmla="*/ 2147483647 w 106"/>
                <a:gd name="T27" fmla="*/ 2147483647 h 71"/>
                <a:gd name="T28" fmla="*/ 2147483647 w 106"/>
                <a:gd name="T29" fmla="*/ 2147483647 h 71"/>
                <a:gd name="T30" fmla="*/ 2147483647 w 106"/>
                <a:gd name="T31" fmla="*/ 2147483647 h 71"/>
                <a:gd name="T32" fmla="*/ 2147483647 w 106"/>
                <a:gd name="T33" fmla="*/ 2147483647 h 71"/>
                <a:gd name="T34" fmla="*/ 2147483647 w 106"/>
                <a:gd name="T35" fmla="*/ 2147483647 h 71"/>
                <a:gd name="T36" fmla="*/ 2147483647 w 106"/>
                <a:gd name="T37" fmla="*/ 2147483647 h 71"/>
                <a:gd name="T38" fmla="*/ 2147483647 w 106"/>
                <a:gd name="T39" fmla="*/ 2147483647 h 71"/>
                <a:gd name="T40" fmla="*/ 2147483647 w 106"/>
                <a:gd name="T41" fmla="*/ 2147483647 h 71"/>
                <a:gd name="T42" fmla="*/ 2147483647 w 106"/>
                <a:gd name="T43" fmla="*/ 2147483647 h 71"/>
                <a:gd name="T44" fmla="*/ 2147483647 w 106"/>
                <a:gd name="T45" fmla="*/ 2147483647 h 71"/>
                <a:gd name="T46" fmla="*/ 2147483647 w 106"/>
                <a:gd name="T47" fmla="*/ 2147483647 h 71"/>
                <a:gd name="T48" fmla="*/ 2147483647 w 106"/>
                <a:gd name="T49" fmla="*/ 2147483647 h 71"/>
                <a:gd name="T50" fmla="*/ 2147483647 w 106"/>
                <a:gd name="T51" fmla="*/ 2147483647 h 71"/>
                <a:gd name="T52" fmla="*/ 2147483647 w 106"/>
                <a:gd name="T53" fmla="*/ 2147483647 h 71"/>
                <a:gd name="T54" fmla="*/ 2147483647 w 106"/>
                <a:gd name="T55" fmla="*/ 2147483647 h 71"/>
                <a:gd name="T56" fmla="*/ 2147483647 w 106"/>
                <a:gd name="T57" fmla="*/ 2147483647 h 71"/>
                <a:gd name="T58" fmla="*/ 2147483647 w 106"/>
                <a:gd name="T59" fmla="*/ 2147483647 h 71"/>
                <a:gd name="T60" fmla="*/ 2147483647 w 106"/>
                <a:gd name="T61" fmla="*/ 2147483647 h 71"/>
                <a:gd name="T62" fmla="*/ 2147483647 w 106"/>
                <a:gd name="T63" fmla="*/ 2147483647 h 71"/>
                <a:gd name="T64" fmla="*/ 2147483647 w 106"/>
                <a:gd name="T65" fmla="*/ 2147483647 h 71"/>
                <a:gd name="T66" fmla="*/ 2147483647 w 106"/>
                <a:gd name="T67" fmla="*/ 2147483647 h 71"/>
                <a:gd name="T68" fmla="*/ 2147483647 w 106"/>
                <a:gd name="T69" fmla="*/ 2147483647 h 71"/>
                <a:gd name="T70" fmla="*/ 2147483647 w 106"/>
                <a:gd name="T71" fmla="*/ 2147483647 h 71"/>
                <a:gd name="T72" fmla="*/ 2147483647 w 106"/>
                <a:gd name="T73" fmla="*/ 2147483647 h 71"/>
                <a:gd name="T74" fmla="*/ 2147483647 w 106"/>
                <a:gd name="T75" fmla="*/ 2147483647 h 71"/>
                <a:gd name="T76" fmla="*/ 2147483647 w 106"/>
                <a:gd name="T77" fmla="*/ 2147483647 h 71"/>
                <a:gd name="T78" fmla="*/ 2147483647 w 106"/>
                <a:gd name="T79" fmla="*/ 2147483647 h 71"/>
                <a:gd name="T80" fmla="*/ 2147483647 w 106"/>
                <a:gd name="T81" fmla="*/ 2147483647 h 71"/>
                <a:gd name="T82" fmla="*/ 2147483647 w 106"/>
                <a:gd name="T83" fmla="*/ 2147483647 h 71"/>
                <a:gd name="T84" fmla="*/ 2147483647 w 106"/>
                <a:gd name="T85" fmla="*/ 2147483647 h 71"/>
                <a:gd name="T86" fmla="*/ 2147483647 w 106"/>
                <a:gd name="T87" fmla="*/ 2147483647 h 71"/>
                <a:gd name="T88" fmla="*/ 2147483647 w 106"/>
                <a:gd name="T89" fmla="*/ 2147483647 h 71"/>
                <a:gd name="T90" fmla="*/ 0 w 106"/>
                <a:gd name="T91" fmla="*/ 2147483647 h 7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6" h="71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45" name="Group 38"/>
            <p:cNvGrpSpPr>
              <a:grpSpLocks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2706688" y="5295900"/>
              <a:ext cx="65087" cy="55563"/>
              <a:chOff x="1654" y="3671"/>
              <a:chExt cx="49" cy="17"/>
            </a:xfrm>
          </p:grpSpPr>
          <p:sp>
            <p:nvSpPr>
              <p:cNvPr id="556" name="Freeform 39"/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0 w 59"/>
                  <a:gd name="T1" fmla="*/ 0 h 43"/>
                  <a:gd name="T2" fmla="*/ 0 w 59"/>
                  <a:gd name="T3" fmla="*/ 0 h 43"/>
                  <a:gd name="T4" fmla="*/ 0 w 59"/>
                  <a:gd name="T5" fmla="*/ 0 h 43"/>
                  <a:gd name="T6" fmla="*/ 0 w 59"/>
                  <a:gd name="T7" fmla="*/ 0 h 43"/>
                  <a:gd name="T8" fmla="*/ 0 w 59"/>
                  <a:gd name="T9" fmla="*/ 0 h 43"/>
                  <a:gd name="T10" fmla="*/ 0 w 59"/>
                  <a:gd name="T11" fmla="*/ 0 h 43"/>
                  <a:gd name="T12" fmla="*/ 0 w 59"/>
                  <a:gd name="T13" fmla="*/ 0 h 43"/>
                  <a:gd name="T14" fmla="*/ 0 w 59"/>
                  <a:gd name="T15" fmla="*/ 0 h 43"/>
                  <a:gd name="T16" fmla="*/ 0 w 59"/>
                  <a:gd name="T17" fmla="*/ 0 h 43"/>
                  <a:gd name="T18" fmla="*/ 0 w 59"/>
                  <a:gd name="T19" fmla="*/ 0 h 43"/>
                  <a:gd name="T20" fmla="*/ 0 w 59"/>
                  <a:gd name="T21" fmla="*/ 0 h 43"/>
                  <a:gd name="T22" fmla="*/ 0 w 59"/>
                  <a:gd name="T23" fmla="*/ 0 h 43"/>
                  <a:gd name="T24" fmla="*/ 0 w 59"/>
                  <a:gd name="T25" fmla="*/ 0 h 43"/>
                  <a:gd name="T26" fmla="*/ 0 w 59"/>
                  <a:gd name="T27" fmla="*/ 0 h 43"/>
                  <a:gd name="T28" fmla="*/ 0 w 59"/>
                  <a:gd name="T29" fmla="*/ 0 h 43"/>
                  <a:gd name="T30" fmla="*/ 0 w 59"/>
                  <a:gd name="T31" fmla="*/ 0 h 43"/>
                  <a:gd name="T32" fmla="*/ 0 w 59"/>
                  <a:gd name="T33" fmla="*/ 0 h 43"/>
                  <a:gd name="T34" fmla="*/ 0 w 59"/>
                  <a:gd name="T35" fmla="*/ 0 h 43"/>
                  <a:gd name="T36" fmla="*/ 0 w 59"/>
                  <a:gd name="T37" fmla="*/ 0 h 43"/>
                  <a:gd name="T38" fmla="*/ 0 w 59"/>
                  <a:gd name="T39" fmla="*/ 0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7" name="Freeform 40"/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0 h 51"/>
                  <a:gd name="T2" fmla="*/ 0 w 67"/>
                  <a:gd name="T3" fmla="*/ 0 h 51"/>
                  <a:gd name="T4" fmla="*/ 0 w 67"/>
                  <a:gd name="T5" fmla="*/ 0 h 51"/>
                  <a:gd name="T6" fmla="*/ 0 w 67"/>
                  <a:gd name="T7" fmla="*/ 0 h 51"/>
                  <a:gd name="T8" fmla="*/ 0 w 67"/>
                  <a:gd name="T9" fmla="*/ 0 h 51"/>
                  <a:gd name="T10" fmla="*/ 0 w 67"/>
                  <a:gd name="T11" fmla="*/ 0 h 51"/>
                  <a:gd name="T12" fmla="*/ 0 w 67"/>
                  <a:gd name="T13" fmla="*/ 0 h 51"/>
                  <a:gd name="T14" fmla="*/ 0 w 67"/>
                  <a:gd name="T15" fmla="*/ 0 h 51"/>
                  <a:gd name="T16" fmla="*/ 0 w 67"/>
                  <a:gd name="T17" fmla="*/ 0 h 51"/>
                  <a:gd name="T18" fmla="*/ 0 w 67"/>
                  <a:gd name="T19" fmla="*/ 0 h 51"/>
                  <a:gd name="T20" fmla="*/ 0 w 67"/>
                  <a:gd name="T21" fmla="*/ 0 h 51"/>
                  <a:gd name="T22" fmla="*/ 0 w 67"/>
                  <a:gd name="T23" fmla="*/ 0 h 51"/>
                  <a:gd name="T24" fmla="*/ 0 w 67"/>
                  <a:gd name="T25" fmla="*/ 0 h 51"/>
                  <a:gd name="T26" fmla="*/ 0 w 67"/>
                  <a:gd name="T27" fmla="*/ 0 h 51"/>
                  <a:gd name="T28" fmla="*/ 0 w 67"/>
                  <a:gd name="T29" fmla="*/ 0 h 51"/>
                  <a:gd name="T30" fmla="*/ 0 w 67"/>
                  <a:gd name="T31" fmla="*/ 0 h 51"/>
                  <a:gd name="T32" fmla="*/ 0 w 67"/>
                  <a:gd name="T33" fmla="*/ 0 h 51"/>
                  <a:gd name="T34" fmla="*/ 0 w 67"/>
                  <a:gd name="T35" fmla="*/ 0 h 51"/>
                  <a:gd name="T36" fmla="*/ 0 w 67"/>
                  <a:gd name="T37" fmla="*/ 0 h 51"/>
                  <a:gd name="T38" fmla="*/ 0 w 67"/>
                  <a:gd name="T39" fmla="*/ 0 h 51"/>
                  <a:gd name="T40" fmla="*/ 0 w 67"/>
                  <a:gd name="T41" fmla="*/ 0 h 51"/>
                  <a:gd name="T42" fmla="*/ 0 w 67"/>
                  <a:gd name="T43" fmla="*/ 0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6" name="Freeform 41"/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2354263" y="3090863"/>
              <a:ext cx="31750" cy="58737"/>
            </a:xfrm>
            <a:custGeom>
              <a:avLst/>
              <a:gdLst>
                <a:gd name="T0" fmla="*/ 0 w 80"/>
                <a:gd name="T1" fmla="*/ 2147483647 h 34"/>
                <a:gd name="T2" fmla="*/ 2147483647 w 80"/>
                <a:gd name="T3" fmla="*/ 2147483647 h 34"/>
                <a:gd name="T4" fmla="*/ 2147483647 w 80"/>
                <a:gd name="T5" fmla="*/ 2147483647 h 34"/>
                <a:gd name="T6" fmla="*/ 2147483647 w 80"/>
                <a:gd name="T7" fmla="*/ 2147483647 h 34"/>
                <a:gd name="T8" fmla="*/ 2147483647 w 80"/>
                <a:gd name="T9" fmla="*/ 2147483647 h 34"/>
                <a:gd name="T10" fmla="*/ 2147483647 w 80"/>
                <a:gd name="T11" fmla="*/ 2147483647 h 34"/>
                <a:gd name="T12" fmla="*/ 2147483647 w 80"/>
                <a:gd name="T13" fmla="*/ 2147483647 h 34"/>
                <a:gd name="T14" fmla="*/ 2147483647 w 80"/>
                <a:gd name="T15" fmla="*/ 2147483647 h 34"/>
                <a:gd name="T16" fmla="*/ 2147483647 w 80"/>
                <a:gd name="T17" fmla="*/ 2147483647 h 34"/>
                <a:gd name="T18" fmla="*/ 2147483647 w 80"/>
                <a:gd name="T19" fmla="*/ 2147483647 h 34"/>
                <a:gd name="T20" fmla="*/ 2147483647 w 80"/>
                <a:gd name="T21" fmla="*/ 2147483647 h 34"/>
                <a:gd name="T22" fmla="*/ 2147483647 w 80"/>
                <a:gd name="T23" fmla="*/ 2147483647 h 34"/>
                <a:gd name="T24" fmla="*/ 2147483647 w 80"/>
                <a:gd name="T25" fmla="*/ 2147483647 h 34"/>
                <a:gd name="T26" fmla="*/ 2147483647 w 80"/>
                <a:gd name="T27" fmla="*/ 2147483647 h 34"/>
                <a:gd name="T28" fmla="*/ 2147483647 w 80"/>
                <a:gd name="T29" fmla="*/ 2147483647 h 34"/>
                <a:gd name="T30" fmla="*/ 2147483647 w 80"/>
                <a:gd name="T31" fmla="*/ 2147483647 h 34"/>
                <a:gd name="T32" fmla="*/ 2147483647 w 80"/>
                <a:gd name="T33" fmla="*/ 2147483647 h 34"/>
                <a:gd name="T34" fmla="*/ 2147483647 w 80"/>
                <a:gd name="T35" fmla="*/ 2147483647 h 34"/>
                <a:gd name="T36" fmla="*/ 2147483647 w 80"/>
                <a:gd name="T37" fmla="*/ 2147483647 h 34"/>
                <a:gd name="T38" fmla="*/ 2147483647 w 80"/>
                <a:gd name="T39" fmla="*/ 0 h 34"/>
                <a:gd name="T40" fmla="*/ 2147483647 w 80"/>
                <a:gd name="T41" fmla="*/ 0 h 34"/>
                <a:gd name="T42" fmla="*/ 2147483647 w 80"/>
                <a:gd name="T43" fmla="*/ 2147483647 h 34"/>
                <a:gd name="T44" fmla="*/ 2147483647 w 80"/>
                <a:gd name="T45" fmla="*/ 2147483647 h 34"/>
                <a:gd name="T46" fmla="*/ 2147483647 w 80"/>
                <a:gd name="T47" fmla="*/ 2147483647 h 34"/>
                <a:gd name="T48" fmla="*/ 2147483647 w 80"/>
                <a:gd name="T49" fmla="*/ 2147483647 h 34"/>
                <a:gd name="T50" fmla="*/ 2147483647 w 80"/>
                <a:gd name="T51" fmla="*/ 2147483647 h 34"/>
                <a:gd name="T52" fmla="*/ 2147483647 w 80"/>
                <a:gd name="T53" fmla="*/ 2147483647 h 34"/>
                <a:gd name="T54" fmla="*/ 2147483647 w 80"/>
                <a:gd name="T55" fmla="*/ 2147483647 h 34"/>
                <a:gd name="T56" fmla="*/ 2147483647 w 80"/>
                <a:gd name="T57" fmla="*/ 2147483647 h 34"/>
                <a:gd name="T58" fmla="*/ 2147483647 w 80"/>
                <a:gd name="T59" fmla="*/ 2147483647 h 34"/>
                <a:gd name="T60" fmla="*/ 0 w 80"/>
                <a:gd name="T61" fmla="*/ 2147483647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Freeform 42"/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2409825" y="3097213"/>
              <a:ext cx="1588" cy="58737"/>
            </a:xfrm>
            <a:custGeom>
              <a:avLst/>
              <a:gdLst>
                <a:gd name="T0" fmla="*/ 0 w 7"/>
                <a:gd name="T1" fmla="*/ 0 h 13"/>
                <a:gd name="T2" fmla="*/ 2147483647 w 7"/>
                <a:gd name="T3" fmla="*/ 2147483647 h 13"/>
                <a:gd name="T4" fmla="*/ 2147483647 w 7"/>
                <a:gd name="T5" fmla="*/ 2147483647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Freeform 43"/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2422525" y="3098800"/>
              <a:ext cx="6350" cy="58738"/>
            </a:xfrm>
            <a:custGeom>
              <a:avLst/>
              <a:gdLst>
                <a:gd name="T0" fmla="*/ 0 w 20"/>
                <a:gd name="T1" fmla="*/ 0 h 6"/>
                <a:gd name="T2" fmla="*/ 2147483647 w 20"/>
                <a:gd name="T3" fmla="*/ 2147483647 h 6"/>
                <a:gd name="T4" fmla="*/ 2147483647 w 20"/>
                <a:gd name="T5" fmla="*/ 2147483647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Freeform 44"/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2436813" y="3089275"/>
              <a:ext cx="7937" cy="57150"/>
            </a:xfrm>
            <a:custGeom>
              <a:avLst/>
              <a:gdLst>
                <a:gd name="T0" fmla="*/ 0 w 14"/>
                <a:gd name="T1" fmla="*/ 2147483647 h 12"/>
                <a:gd name="T2" fmla="*/ 2147483647 w 14"/>
                <a:gd name="T3" fmla="*/ 0 h 12"/>
                <a:gd name="T4" fmla="*/ 0 w 14"/>
                <a:gd name="T5" fmla="*/ 2147483647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0" name="Freeform 45"/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2416175" y="3081338"/>
              <a:ext cx="11113" cy="58737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2147483647 h 7"/>
                <a:gd name="T4" fmla="*/ 2147483647 w 27"/>
                <a:gd name="T5" fmla="*/ 2147483647 h 7"/>
                <a:gd name="T6" fmla="*/ 2147483647 w 27"/>
                <a:gd name="T7" fmla="*/ 2147483647 h 7"/>
                <a:gd name="T8" fmla="*/ 2147483647 w 27"/>
                <a:gd name="T9" fmla="*/ 2147483647 h 7"/>
                <a:gd name="T10" fmla="*/ 2147483647 w 27"/>
                <a:gd name="T11" fmla="*/ 2147483647 h 7"/>
                <a:gd name="T12" fmla="*/ 2147483647 w 27"/>
                <a:gd name="T13" fmla="*/ 2147483647 h 7"/>
                <a:gd name="T14" fmla="*/ 2147483647 w 27"/>
                <a:gd name="T15" fmla="*/ 2147483647 h 7"/>
                <a:gd name="T16" fmla="*/ 2147483647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1" name="Freeform 46"/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2465388" y="3109913"/>
              <a:ext cx="14287" cy="60325"/>
            </a:xfrm>
            <a:custGeom>
              <a:avLst/>
              <a:gdLst>
                <a:gd name="T0" fmla="*/ 0 w 27"/>
                <a:gd name="T1" fmla="*/ 0 h 6"/>
                <a:gd name="T2" fmla="*/ 2147483647 w 27"/>
                <a:gd name="T3" fmla="*/ 2147483647 h 6"/>
                <a:gd name="T4" fmla="*/ 2147483647 w 27"/>
                <a:gd name="T5" fmla="*/ 2147483647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Line 47"/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 flipH="1" flipV="1">
              <a:off x="2473325" y="3106738"/>
              <a:ext cx="6350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Line 48"/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H="1">
              <a:off x="2473325" y="3132138"/>
              <a:ext cx="6350" cy="1111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Freeform 49"/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2473325" y="3127375"/>
              <a:ext cx="11113" cy="58738"/>
            </a:xfrm>
            <a:custGeom>
              <a:avLst/>
              <a:gdLst>
                <a:gd name="T0" fmla="*/ 0 w 20"/>
                <a:gd name="T1" fmla="*/ 2147483647 h 24"/>
                <a:gd name="T2" fmla="*/ 2147483647 w 20"/>
                <a:gd name="T3" fmla="*/ 2147483647 h 24"/>
                <a:gd name="T4" fmla="*/ 2147483647 w 20"/>
                <a:gd name="T5" fmla="*/ 2147483647 h 24"/>
                <a:gd name="T6" fmla="*/ 2147483647 w 20"/>
                <a:gd name="T7" fmla="*/ 2147483647 h 24"/>
                <a:gd name="T8" fmla="*/ 2147483647 w 20"/>
                <a:gd name="T9" fmla="*/ 2147483647 h 24"/>
                <a:gd name="T10" fmla="*/ 2147483647 w 20"/>
                <a:gd name="T11" fmla="*/ 2147483647 h 24"/>
                <a:gd name="T12" fmla="*/ 2147483647 w 20"/>
                <a:gd name="T13" fmla="*/ 2147483647 h 24"/>
                <a:gd name="T14" fmla="*/ 2147483647 w 20"/>
                <a:gd name="T15" fmla="*/ 2147483647 h 24"/>
                <a:gd name="T16" fmla="*/ 2147483647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Freeform 50"/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479675" y="3155950"/>
              <a:ext cx="17463" cy="55563"/>
            </a:xfrm>
            <a:custGeom>
              <a:avLst/>
              <a:gdLst>
                <a:gd name="T0" fmla="*/ 2147483647 w 33"/>
                <a:gd name="T1" fmla="*/ 2147483647 h 25"/>
                <a:gd name="T2" fmla="*/ 0 w 33"/>
                <a:gd name="T3" fmla="*/ 2147483647 h 25"/>
                <a:gd name="T4" fmla="*/ 2147483647 w 33"/>
                <a:gd name="T5" fmla="*/ 2147483647 h 25"/>
                <a:gd name="T6" fmla="*/ 2147483647 w 33"/>
                <a:gd name="T7" fmla="*/ 2147483647 h 25"/>
                <a:gd name="T8" fmla="*/ 2147483647 w 33"/>
                <a:gd name="T9" fmla="*/ 2147483647 h 25"/>
                <a:gd name="T10" fmla="*/ 2147483647 w 33"/>
                <a:gd name="T11" fmla="*/ 2147483647 h 25"/>
                <a:gd name="T12" fmla="*/ 2147483647 w 33"/>
                <a:gd name="T13" fmla="*/ 0 h 25"/>
                <a:gd name="T14" fmla="*/ 2147483647 w 33"/>
                <a:gd name="T15" fmla="*/ 0 h 25"/>
                <a:gd name="T16" fmla="*/ 2147483647 w 33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Freeform 51"/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486025" y="3203575"/>
              <a:ext cx="15875" cy="57150"/>
            </a:xfrm>
            <a:custGeom>
              <a:avLst/>
              <a:gdLst>
                <a:gd name="T0" fmla="*/ 0 w 40"/>
                <a:gd name="T1" fmla="*/ 0 h 18"/>
                <a:gd name="T2" fmla="*/ 2147483647 w 40"/>
                <a:gd name="T3" fmla="*/ 2147483647 h 18"/>
                <a:gd name="T4" fmla="*/ 2147483647 w 40"/>
                <a:gd name="T5" fmla="*/ 2147483647 h 18"/>
                <a:gd name="T6" fmla="*/ 2147483647 w 40"/>
                <a:gd name="T7" fmla="*/ 2147483647 h 18"/>
                <a:gd name="T8" fmla="*/ 2147483647 w 40"/>
                <a:gd name="T9" fmla="*/ 2147483647 h 18"/>
                <a:gd name="T10" fmla="*/ 2147483647 w 40"/>
                <a:gd name="T11" fmla="*/ 2147483647 h 18"/>
                <a:gd name="T12" fmla="*/ 2147483647 w 40"/>
                <a:gd name="T13" fmla="*/ 2147483647 h 18"/>
                <a:gd name="T14" fmla="*/ 2147483647 w 40"/>
                <a:gd name="T15" fmla="*/ 0 h 18"/>
                <a:gd name="T16" fmla="*/ 2147483647 w 40"/>
                <a:gd name="T17" fmla="*/ 0 h 18"/>
                <a:gd name="T18" fmla="*/ 2147483647 w 40"/>
                <a:gd name="T19" fmla="*/ 0 h 18"/>
                <a:gd name="T20" fmla="*/ 2147483647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Freeform 52"/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2495550" y="3228975"/>
              <a:ext cx="3175" cy="57150"/>
            </a:xfrm>
            <a:custGeom>
              <a:avLst/>
              <a:gdLst>
                <a:gd name="T0" fmla="*/ 2147483647 w 11"/>
                <a:gd name="T1" fmla="*/ 2147483647 h 32"/>
                <a:gd name="T2" fmla="*/ 2147483647 w 11"/>
                <a:gd name="T3" fmla="*/ 2147483647 h 32"/>
                <a:gd name="T4" fmla="*/ 2147483647 w 11"/>
                <a:gd name="T5" fmla="*/ 2147483647 h 32"/>
                <a:gd name="T6" fmla="*/ 2147483647 w 11"/>
                <a:gd name="T7" fmla="*/ 2147483647 h 32"/>
                <a:gd name="T8" fmla="*/ 2147483647 w 11"/>
                <a:gd name="T9" fmla="*/ 2147483647 h 32"/>
                <a:gd name="T10" fmla="*/ 2147483647 w 11"/>
                <a:gd name="T11" fmla="*/ 2147483647 h 32"/>
                <a:gd name="T12" fmla="*/ 2147483647 w 11"/>
                <a:gd name="T13" fmla="*/ 0 h 32"/>
                <a:gd name="T14" fmla="*/ 2147483647 w 11"/>
                <a:gd name="T15" fmla="*/ 2147483647 h 32"/>
                <a:gd name="T16" fmla="*/ 2147483647 w 11"/>
                <a:gd name="T17" fmla="*/ 2147483647 h 32"/>
                <a:gd name="T18" fmla="*/ 2147483647 w 11"/>
                <a:gd name="T19" fmla="*/ 2147483647 h 32"/>
                <a:gd name="T20" fmla="*/ 0 w 11"/>
                <a:gd name="T21" fmla="*/ 2147483647 h 32"/>
                <a:gd name="T22" fmla="*/ 0 w 11"/>
                <a:gd name="T23" fmla="*/ 2147483647 h 32"/>
                <a:gd name="T24" fmla="*/ 2147483647 w 11"/>
                <a:gd name="T25" fmla="*/ 2147483647 h 32"/>
                <a:gd name="T26" fmla="*/ 2147483647 w 11"/>
                <a:gd name="T27" fmla="*/ 2147483647 h 32"/>
                <a:gd name="T28" fmla="*/ 2147483647 w 11"/>
                <a:gd name="T29" fmla="*/ 2147483647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8" name="Freeform 53"/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2517775" y="3259138"/>
              <a:ext cx="1588" cy="55562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2147483647 h 24"/>
                <a:gd name="T4" fmla="*/ 2147483647 w 14"/>
                <a:gd name="T5" fmla="*/ 2147483647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9" name="Freeform 54"/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2479675" y="3271838"/>
              <a:ext cx="15875" cy="58737"/>
            </a:xfrm>
            <a:custGeom>
              <a:avLst/>
              <a:gdLst>
                <a:gd name="T0" fmla="*/ 0 w 27"/>
                <a:gd name="T1" fmla="*/ 2147483647 h 18"/>
                <a:gd name="T2" fmla="*/ 2147483647 w 27"/>
                <a:gd name="T3" fmla="*/ 2147483647 h 18"/>
                <a:gd name="T4" fmla="*/ 2147483647 w 27"/>
                <a:gd name="T5" fmla="*/ 2147483647 h 18"/>
                <a:gd name="T6" fmla="*/ 2147483647 w 27"/>
                <a:gd name="T7" fmla="*/ 2147483647 h 18"/>
                <a:gd name="T8" fmla="*/ 2147483647 w 27"/>
                <a:gd name="T9" fmla="*/ 0 h 18"/>
                <a:gd name="T10" fmla="*/ 2147483647 w 27"/>
                <a:gd name="T11" fmla="*/ 0 h 18"/>
                <a:gd name="T12" fmla="*/ 2147483647 w 27"/>
                <a:gd name="T13" fmla="*/ 2147483647 h 18"/>
                <a:gd name="T14" fmla="*/ 2147483647 w 27"/>
                <a:gd name="T15" fmla="*/ 2147483647 h 18"/>
                <a:gd name="T16" fmla="*/ 2147483647 w 27"/>
                <a:gd name="T17" fmla="*/ 2147483647 h 18"/>
                <a:gd name="T18" fmla="*/ 2147483647 w 27"/>
                <a:gd name="T19" fmla="*/ 2147483647 h 18"/>
                <a:gd name="T20" fmla="*/ 0 w 27"/>
                <a:gd name="T21" fmla="*/ 2147483647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0" name="Freeform 55"/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2465388" y="3336925"/>
              <a:ext cx="23812" cy="57150"/>
            </a:xfrm>
            <a:custGeom>
              <a:avLst/>
              <a:gdLst>
                <a:gd name="T0" fmla="*/ 0 w 47"/>
                <a:gd name="T1" fmla="*/ 2147483647 h 49"/>
                <a:gd name="T2" fmla="*/ 2147483647 w 47"/>
                <a:gd name="T3" fmla="*/ 2147483647 h 49"/>
                <a:gd name="T4" fmla="*/ 2147483647 w 47"/>
                <a:gd name="T5" fmla="*/ 2147483647 h 49"/>
                <a:gd name="T6" fmla="*/ 2147483647 w 47"/>
                <a:gd name="T7" fmla="*/ 2147483647 h 49"/>
                <a:gd name="T8" fmla="*/ 2147483647 w 47"/>
                <a:gd name="T9" fmla="*/ 2147483647 h 49"/>
                <a:gd name="T10" fmla="*/ 2147483647 w 47"/>
                <a:gd name="T11" fmla="*/ 2147483647 h 49"/>
                <a:gd name="T12" fmla="*/ 2147483647 w 47"/>
                <a:gd name="T13" fmla="*/ 2147483647 h 49"/>
                <a:gd name="T14" fmla="*/ 2147483647 w 47"/>
                <a:gd name="T15" fmla="*/ 2147483647 h 49"/>
                <a:gd name="T16" fmla="*/ 2147483647 w 47"/>
                <a:gd name="T17" fmla="*/ 2147483647 h 49"/>
                <a:gd name="T18" fmla="*/ 2147483647 w 47"/>
                <a:gd name="T19" fmla="*/ 2147483647 h 49"/>
                <a:gd name="T20" fmla="*/ 2147483647 w 47"/>
                <a:gd name="T21" fmla="*/ 2147483647 h 49"/>
                <a:gd name="T22" fmla="*/ 2147483647 w 47"/>
                <a:gd name="T23" fmla="*/ 2147483647 h 49"/>
                <a:gd name="T24" fmla="*/ 2147483647 w 47"/>
                <a:gd name="T25" fmla="*/ 2147483647 h 49"/>
                <a:gd name="T26" fmla="*/ 2147483647 w 47"/>
                <a:gd name="T27" fmla="*/ 2147483647 h 49"/>
                <a:gd name="T28" fmla="*/ 2147483647 w 47"/>
                <a:gd name="T29" fmla="*/ 2147483647 h 49"/>
                <a:gd name="T30" fmla="*/ 2147483647 w 47"/>
                <a:gd name="T31" fmla="*/ 2147483647 h 49"/>
                <a:gd name="T32" fmla="*/ 2147483647 w 47"/>
                <a:gd name="T33" fmla="*/ 0 h 49"/>
                <a:gd name="T34" fmla="*/ 2147483647 w 47"/>
                <a:gd name="T35" fmla="*/ 0 h 49"/>
                <a:gd name="T36" fmla="*/ 2147483647 w 47"/>
                <a:gd name="T37" fmla="*/ 2147483647 h 49"/>
                <a:gd name="T38" fmla="*/ 2147483647 w 47"/>
                <a:gd name="T39" fmla="*/ 2147483647 h 49"/>
                <a:gd name="T40" fmla="*/ 2147483647 w 47"/>
                <a:gd name="T41" fmla="*/ 2147483647 h 49"/>
                <a:gd name="T42" fmla="*/ 2147483647 w 47"/>
                <a:gd name="T43" fmla="*/ 2147483647 h 49"/>
                <a:gd name="T44" fmla="*/ 2147483647 w 47"/>
                <a:gd name="T45" fmla="*/ 2147483647 h 49"/>
                <a:gd name="T46" fmla="*/ 0 w 47"/>
                <a:gd name="T47" fmla="*/ 2147483647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Freeform 56"/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2484438" y="3313113"/>
              <a:ext cx="12700" cy="57150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2147483647 h 9"/>
                <a:gd name="T4" fmla="*/ 2147483647 w 26"/>
                <a:gd name="T5" fmla="*/ 2147483647 h 9"/>
                <a:gd name="T6" fmla="*/ 2147483647 w 26"/>
                <a:gd name="T7" fmla="*/ 2147483647 h 9"/>
                <a:gd name="T8" fmla="*/ 2147483647 w 26"/>
                <a:gd name="T9" fmla="*/ 2147483647 h 9"/>
                <a:gd name="T10" fmla="*/ 2147483647 w 26"/>
                <a:gd name="T11" fmla="*/ 2147483647 h 9"/>
                <a:gd name="T12" fmla="*/ 2147483647 w 26"/>
                <a:gd name="T13" fmla="*/ 2147483647 h 9"/>
                <a:gd name="T14" fmla="*/ 2147483647 w 26"/>
                <a:gd name="T15" fmla="*/ 2147483647 h 9"/>
                <a:gd name="T16" fmla="*/ 2147483647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" name="Freeform 57"/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1966913" y="2984500"/>
              <a:ext cx="15875" cy="57150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2147483647 h 18"/>
                <a:gd name="T4" fmla="*/ 2147483647 w 39"/>
                <a:gd name="T5" fmla="*/ 2147483647 h 18"/>
                <a:gd name="T6" fmla="*/ 2147483647 w 39"/>
                <a:gd name="T7" fmla="*/ 2147483647 h 18"/>
                <a:gd name="T8" fmla="*/ 2147483647 w 39"/>
                <a:gd name="T9" fmla="*/ 2147483647 h 18"/>
                <a:gd name="T10" fmla="*/ 2147483647 w 39"/>
                <a:gd name="T11" fmla="*/ 2147483647 h 18"/>
                <a:gd name="T12" fmla="*/ 2147483647 w 39"/>
                <a:gd name="T13" fmla="*/ 2147483647 h 18"/>
                <a:gd name="T14" fmla="*/ 2147483647 w 39"/>
                <a:gd name="T15" fmla="*/ 2147483647 h 18"/>
                <a:gd name="T16" fmla="*/ 2147483647 w 39"/>
                <a:gd name="T17" fmla="*/ 2147483647 h 18"/>
                <a:gd name="T18" fmla="*/ 2147483647 w 39"/>
                <a:gd name="T19" fmla="*/ 2147483647 h 18"/>
                <a:gd name="T20" fmla="*/ 2147483647 w 39"/>
                <a:gd name="T21" fmla="*/ 2147483647 h 18"/>
                <a:gd name="T22" fmla="*/ 2147483647 w 39"/>
                <a:gd name="T23" fmla="*/ 2147483647 h 18"/>
                <a:gd name="T24" fmla="*/ 2147483647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63" name="Group 58"/>
            <p:cNvGrpSpPr>
              <a:grpSpLocks/>
            </p:cNvGrpSpPr>
            <p:nvPr>
              <p:custDataLst>
                <p:tags r:id="rId51"/>
              </p:custDataLst>
            </p:nvPr>
          </p:nvGrpSpPr>
          <p:grpSpPr bwMode="auto">
            <a:xfrm>
              <a:off x="2092325" y="2817813"/>
              <a:ext cx="131763" cy="195262"/>
              <a:chOff x="1199" y="2121"/>
              <a:chExt cx="97" cy="123"/>
            </a:xfrm>
          </p:grpSpPr>
          <p:sp>
            <p:nvSpPr>
              <p:cNvPr id="546" name="Freeform 59"/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0 h 25"/>
                  <a:gd name="T2" fmla="*/ 0 w 52"/>
                  <a:gd name="T3" fmla="*/ 0 h 25"/>
                  <a:gd name="T4" fmla="*/ 0 w 52"/>
                  <a:gd name="T5" fmla="*/ 0 h 25"/>
                  <a:gd name="T6" fmla="*/ 0 w 52"/>
                  <a:gd name="T7" fmla="*/ 0 h 25"/>
                  <a:gd name="T8" fmla="*/ 0 w 52"/>
                  <a:gd name="T9" fmla="*/ 0 h 25"/>
                  <a:gd name="T10" fmla="*/ 0 w 52"/>
                  <a:gd name="T11" fmla="*/ 0 h 25"/>
                  <a:gd name="T12" fmla="*/ 0 w 52"/>
                  <a:gd name="T13" fmla="*/ 0 h 25"/>
                  <a:gd name="T14" fmla="*/ 0 w 52"/>
                  <a:gd name="T15" fmla="*/ 0 h 25"/>
                  <a:gd name="T16" fmla="*/ 0 w 52"/>
                  <a:gd name="T17" fmla="*/ 0 h 25"/>
                  <a:gd name="T18" fmla="*/ 0 w 52"/>
                  <a:gd name="T19" fmla="*/ 0 h 25"/>
                  <a:gd name="T20" fmla="*/ 0 w 52"/>
                  <a:gd name="T21" fmla="*/ 0 h 25"/>
                  <a:gd name="T22" fmla="*/ 0 w 52"/>
                  <a:gd name="T23" fmla="*/ 0 h 25"/>
                  <a:gd name="T24" fmla="*/ 0 w 52"/>
                  <a:gd name="T25" fmla="*/ 0 h 25"/>
                  <a:gd name="T26" fmla="*/ 0 w 52"/>
                  <a:gd name="T27" fmla="*/ 0 h 25"/>
                  <a:gd name="T28" fmla="*/ 0 w 52"/>
                  <a:gd name="T29" fmla="*/ 0 h 25"/>
                  <a:gd name="T30" fmla="*/ 0 w 52"/>
                  <a:gd name="T31" fmla="*/ 0 h 25"/>
                  <a:gd name="T32" fmla="*/ 0 w 52"/>
                  <a:gd name="T33" fmla="*/ 0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7" name="Freeform 60"/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0 h 13"/>
                  <a:gd name="T4" fmla="*/ 0 w 33"/>
                  <a:gd name="T5" fmla="*/ 0 h 13"/>
                  <a:gd name="T6" fmla="*/ 0 w 33"/>
                  <a:gd name="T7" fmla="*/ 0 h 13"/>
                  <a:gd name="T8" fmla="*/ 0 w 33"/>
                  <a:gd name="T9" fmla="*/ 0 h 13"/>
                  <a:gd name="T10" fmla="*/ 0 w 33"/>
                  <a:gd name="T11" fmla="*/ 0 h 13"/>
                  <a:gd name="T12" fmla="*/ 0 w 33"/>
                  <a:gd name="T13" fmla="*/ 0 h 13"/>
                  <a:gd name="T14" fmla="*/ 0 w 33"/>
                  <a:gd name="T15" fmla="*/ 0 h 13"/>
                  <a:gd name="T16" fmla="*/ 0 w 33"/>
                  <a:gd name="T17" fmla="*/ 0 h 13"/>
                  <a:gd name="T18" fmla="*/ 0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8" name="Freeform 61"/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0 w 67"/>
                  <a:gd name="T1" fmla="*/ 0 h 86"/>
                  <a:gd name="T2" fmla="*/ 0 w 67"/>
                  <a:gd name="T3" fmla="*/ 0 h 86"/>
                  <a:gd name="T4" fmla="*/ 0 w 67"/>
                  <a:gd name="T5" fmla="*/ 0 h 86"/>
                  <a:gd name="T6" fmla="*/ 0 w 67"/>
                  <a:gd name="T7" fmla="*/ 0 h 86"/>
                  <a:gd name="T8" fmla="*/ 0 w 67"/>
                  <a:gd name="T9" fmla="*/ 0 h 86"/>
                  <a:gd name="T10" fmla="*/ 0 w 67"/>
                  <a:gd name="T11" fmla="*/ 0 h 86"/>
                  <a:gd name="T12" fmla="*/ 0 w 67"/>
                  <a:gd name="T13" fmla="*/ 0 h 86"/>
                  <a:gd name="T14" fmla="*/ 0 w 67"/>
                  <a:gd name="T15" fmla="*/ 0 h 86"/>
                  <a:gd name="T16" fmla="*/ 0 w 67"/>
                  <a:gd name="T17" fmla="*/ 0 h 86"/>
                  <a:gd name="T18" fmla="*/ 0 w 67"/>
                  <a:gd name="T19" fmla="*/ 0 h 86"/>
                  <a:gd name="T20" fmla="*/ 0 w 67"/>
                  <a:gd name="T21" fmla="*/ 0 h 86"/>
                  <a:gd name="T22" fmla="*/ 0 w 67"/>
                  <a:gd name="T23" fmla="*/ 0 h 86"/>
                  <a:gd name="T24" fmla="*/ 0 w 67"/>
                  <a:gd name="T25" fmla="*/ 0 h 86"/>
                  <a:gd name="T26" fmla="*/ 0 w 67"/>
                  <a:gd name="T27" fmla="*/ 0 h 86"/>
                  <a:gd name="T28" fmla="*/ 0 w 67"/>
                  <a:gd name="T29" fmla="*/ 0 h 86"/>
                  <a:gd name="T30" fmla="*/ 0 w 67"/>
                  <a:gd name="T31" fmla="*/ 0 h 86"/>
                  <a:gd name="T32" fmla="*/ 0 w 67"/>
                  <a:gd name="T33" fmla="*/ 0 h 86"/>
                  <a:gd name="T34" fmla="*/ 0 w 67"/>
                  <a:gd name="T35" fmla="*/ 0 h 86"/>
                  <a:gd name="T36" fmla="*/ 0 w 67"/>
                  <a:gd name="T37" fmla="*/ 0 h 86"/>
                  <a:gd name="T38" fmla="*/ 0 w 67"/>
                  <a:gd name="T39" fmla="*/ 0 h 86"/>
                  <a:gd name="T40" fmla="*/ 0 w 67"/>
                  <a:gd name="T41" fmla="*/ 0 h 86"/>
                  <a:gd name="T42" fmla="*/ 0 w 67"/>
                  <a:gd name="T43" fmla="*/ 0 h 86"/>
                  <a:gd name="T44" fmla="*/ 0 w 67"/>
                  <a:gd name="T45" fmla="*/ 0 h 86"/>
                  <a:gd name="T46" fmla="*/ 0 w 67"/>
                  <a:gd name="T47" fmla="*/ 0 h 86"/>
                  <a:gd name="T48" fmla="*/ 0 w 67"/>
                  <a:gd name="T49" fmla="*/ 0 h 86"/>
                  <a:gd name="T50" fmla="*/ 0 w 67"/>
                  <a:gd name="T51" fmla="*/ 0 h 86"/>
                  <a:gd name="T52" fmla="*/ 0 w 67"/>
                  <a:gd name="T53" fmla="*/ 0 h 86"/>
                  <a:gd name="T54" fmla="*/ 0 w 67"/>
                  <a:gd name="T55" fmla="*/ 0 h 86"/>
                  <a:gd name="T56" fmla="*/ 0 w 67"/>
                  <a:gd name="T57" fmla="*/ 0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9" name="Freeform 62"/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0 w 49"/>
                  <a:gd name="T1" fmla="*/ 0 h 86"/>
                  <a:gd name="T2" fmla="*/ 0 w 49"/>
                  <a:gd name="T3" fmla="*/ 0 h 86"/>
                  <a:gd name="T4" fmla="*/ 0 w 49"/>
                  <a:gd name="T5" fmla="*/ 0 h 86"/>
                  <a:gd name="T6" fmla="*/ 0 w 49"/>
                  <a:gd name="T7" fmla="*/ 0 h 86"/>
                  <a:gd name="T8" fmla="*/ 0 w 49"/>
                  <a:gd name="T9" fmla="*/ 0 h 86"/>
                  <a:gd name="T10" fmla="*/ 0 w 49"/>
                  <a:gd name="T11" fmla="*/ 0 h 86"/>
                  <a:gd name="T12" fmla="*/ 0 w 49"/>
                  <a:gd name="T13" fmla="*/ 0 h 86"/>
                  <a:gd name="T14" fmla="*/ 0 w 49"/>
                  <a:gd name="T15" fmla="*/ 0 h 86"/>
                  <a:gd name="T16" fmla="*/ 0 w 49"/>
                  <a:gd name="T17" fmla="*/ 0 h 86"/>
                  <a:gd name="T18" fmla="*/ 0 w 49"/>
                  <a:gd name="T19" fmla="*/ 0 h 86"/>
                  <a:gd name="T20" fmla="*/ 0 w 49"/>
                  <a:gd name="T21" fmla="*/ 0 h 86"/>
                  <a:gd name="T22" fmla="*/ 0 w 49"/>
                  <a:gd name="T23" fmla="*/ 0 h 86"/>
                  <a:gd name="T24" fmla="*/ 0 w 49"/>
                  <a:gd name="T25" fmla="*/ 0 h 86"/>
                  <a:gd name="T26" fmla="*/ 0 w 49"/>
                  <a:gd name="T27" fmla="*/ 0 h 86"/>
                  <a:gd name="T28" fmla="*/ 0 w 49"/>
                  <a:gd name="T29" fmla="*/ 0 h 86"/>
                  <a:gd name="T30" fmla="*/ 0 w 49"/>
                  <a:gd name="T31" fmla="*/ 0 h 86"/>
                  <a:gd name="T32" fmla="*/ 0 w 49"/>
                  <a:gd name="T33" fmla="*/ 0 h 86"/>
                  <a:gd name="T34" fmla="*/ 0 w 49"/>
                  <a:gd name="T35" fmla="*/ 0 h 86"/>
                  <a:gd name="T36" fmla="*/ 0 w 49"/>
                  <a:gd name="T37" fmla="*/ 0 h 86"/>
                  <a:gd name="T38" fmla="*/ 0 w 49"/>
                  <a:gd name="T39" fmla="*/ 0 h 86"/>
                  <a:gd name="T40" fmla="*/ 0 w 49"/>
                  <a:gd name="T41" fmla="*/ 0 h 86"/>
                  <a:gd name="T42" fmla="*/ 0 w 49"/>
                  <a:gd name="T43" fmla="*/ 0 h 86"/>
                  <a:gd name="T44" fmla="*/ 0 w 49"/>
                  <a:gd name="T45" fmla="*/ 0 h 86"/>
                  <a:gd name="T46" fmla="*/ 0 w 49"/>
                  <a:gd name="T47" fmla="*/ 0 h 86"/>
                  <a:gd name="T48" fmla="*/ 0 w 49"/>
                  <a:gd name="T49" fmla="*/ 0 h 86"/>
                  <a:gd name="T50" fmla="*/ 0 w 49"/>
                  <a:gd name="T51" fmla="*/ 0 h 86"/>
                  <a:gd name="T52" fmla="*/ 0 w 49"/>
                  <a:gd name="T53" fmla="*/ 0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0" name="Freeform 63"/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0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1" name="Freeform 64"/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0 w 39"/>
                  <a:gd name="T3" fmla="*/ 0 h 48"/>
                  <a:gd name="T4" fmla="*/ 0 w 39"/>
                  <a:gd name="T5" fmla="*/ 0 h 48"/>
                  <a:gd name="T6" fmla="*/ 0 w 39"/>
                  <a:gd name="T7" fmla="*/ 0 h 48"/>
                  <a:gd name="T8" fmla="*/ 0 w 39"/>
                  <a:gd name="T9" fmla="*/ 0 h 48"/>
                  <a:gd name="T10" fmla="*/ 0 w 39"/>
                  <a:gd name="T11" fmla="*/ 0 h 48"/>
                  <a:gd name="T12" fmla="*/ 0 w 39"/>
                  <a:gd name="T13" fmla="*/ 0 h 48"/>
                  <a:gd name="T14" fmla="*/ 0 w 39"/>
                  <a:gd name="T15" fmla="*/ 0 h 48"/>
                  <a:gd name="T16" fmla="*/ 0 w 39"/>
                  <a:gd name="T17" fmla="*/ 0 h 48"/>
                  <a:gd name="T18" fmla="*/ 0 w 39"/>
                  <a:gd name="T19" fmla="*/ 0 h 48"/>
                  <a:gd name="T20" fmla="*/ 0 w 39"/>
                  <a:gd name="T21" fmla="*/ 0 h 48"/>
                  <a:gd name="T22" fmla="*/ 0 w 39"/>
                  <a:gd name="T23" fmla="*/ 0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2" name="Freeform 65"/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0 w 16"/>
                  <a:gd name="T1" fmla="*/ 0 h 43"/>
                  <a:gd name="T2" fmla="*/ 0 w 16"/>
                  <a:gd name="T3" fmla="*/ 0 h 43"/>
                  <a:gd name="T4" fmla="*/ 0 w 16"/>
                  <a:gd name="T5" fmla="*/ 0 h 43"/>
                  <a:gd name="T6" fmla="*/ 0 w 16"/>
                  <a:gd name="T7" fmla="*/ 0 h 43"/>
                  <a:gd name="T8" fmla="*/ 0 w 16"/>
                  <a:gd name="T9" fmla="*/ 0 h 43"/>
                  <a:gd name="T10" fmla="*/ 0 w 16"/>
                  <a:gd name="T11" fmla="*/ 0 h 43"/>
                  <a:gd name="T12" fmla="*/ 0 w 16"/>
                  <a:gd name="T13" fmla="*/ 0 h 43"/>
                  <a:gd name="T14" fmla="*/ 0 w 16"/>
                  <a:gd name="T15" fmla="*/ 0 h 43"/>
                  <a:gd name="T16" fmla="*/ 0 w 16"/>
                  <a:gd name="T17" fmla="*/ 0 h 43"/>
                  <a:gd name="T18" fmla="*/ 0 w 16"/>
                  <a:gd name="T19" fmla="*/ 0 h 43"/>
                  <a:gd name="T20" fmla="*/ 0 w 16"/>
                  <a:gd name="T21" fmla="*/ 0 h 43"/>
                  <a:gd name="T22" fmla="*/ 0 w 16"/>
                  <a:gd name="T23" fmla="*/ 0 h 43"/>
                  <a:gd name="T24" fmla="*/ 0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3" name="Freeform 66"/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0 w 24"/>
                  <a:gd name="T1" fmla="*/ 0 h 37"/>
                  <a:gd name="T2" fmla="*/ 0 w 24"/>
                  <a:gd name="T3" fmla="*/ 0 h 37"/>
                  <a:gd name="T4" fmla="*/ 0 w 24"/>
                  <a:gd name="T5" fmla="*/ 0 h 37"/>
                  <a:gd name="T6" fmla="*/ 0 w 24"/>
                  <a:gd name="T7" fmla="*/ 0 h 37"/>
                  <a:gd name="T8" fmla="*/ 0 w 24"/>
                  <a:gd name="T9" fmla="*/ 0 h 37"/>
                  <a:gd name="T10" fmla="*/ 0 w 24"/>
                  <a:gd name="T11" fmla="*/ 0 h 37"/>
                  <a:gd name="T12" fmla="*/ 0 w 24"/>
                  <a:gd name="T13" fmla="*/ 0 h 37"/>
                  <a:gd name="T14" fmla="*/ 0 w 24"/>
                  <a:gd name="T15" fmla="*/ 0 h 37"/>
                  <a:gd name="T16" fmla="*/ 0 w 24"/>
                  <a:gd name="T17" fmla="*/ 0 h 37"/>
                  <a:gd name="T18" fmla="*/ 0 w 24"/>
                  <a:gd name="T19" fmla="*/ 0 h 37"/>
                  <a:gd name="T20" fmla="*/ 0 w 24"/>
                  <a:gd name="T21" fmla="*/ 0 h 37"/>
                  <a:gd name="T22" fmla="*/ 0 w 24"/>
                  <a:gd name="T23" fmla="*/ 0 h 37"/>
                  <a:gd name="T24" fmla="*/ 0 w 24"/>
                  <a:gd name="T25" fmla="*/ 0 h 37"/>
                  <a:gd name="T26" fmla="*/ 0 w 24"/>
                  <a:gd name="T27" fmla="*/ 0 h 37"/>
                  <a:gd name="T28" fmla="*/ 0 w 24"/>
                  <a:gd name="T29" fmla="*/ 0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4" name="Freeform 67"/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0 w 34"/>
                  <a:gd name="T1" fmla="*/ 0 h 55"/>
                  <a:gd name="T2" fmla="*/ 0 w 34"/>
                  <a:gd name="T3" fmla="*/ 0 h 55"/>
                  <a:gd name="T4" fmla="*/ 0 w 34"/>
                  <a:gd name="T5" fmla="*/ 0 h 55"/>
                  <a:gd name="T6" fmla="*/ 0 w 34"/>
                  <a:gd name="T7" fmla="*/ 0 h 55"/>
                  <a:gd name="T8" fmla="*/ 0 w 34"/>
                  <a:gd name="T9" fmla="*/ 0 h 55"/>
                  <a:gd name="T10" fmla="*/ 0 w 34"/>
                  <a:gd name="T11" fmla="*/ 0 h 55"/>
                  <a:gd name="T12" fmla="*/ 0 w 34"/>
                  <a:gd name="T13" fmla="*/ 0 h 55"/>
                  <a:gd name="T14" fmla="*/ 0 w 34"/>
                  <a:gd name="T15" fmla="*/ 0 h 55"/>
                  <a:gd name="T16" fmla="*/ 0 w 34"/>
                  <a:gd name="T17" fmla="*/ 0 h 55"/>
                  <a:gd name="T18" fmla="*/ 0 w 34"/>
                  <a:gd name="T19" fmla="*/ 0 h 55"/>
                  <a:gd name="T20" fmla="*/ 0 w 34"/>
                  <a:gd name="T21" fmla="*/ 0 h 55"/>
                  <a:gd name="T22" fmla="*/ 0 w 34"/>
                  <a:gd name="T23" fmla="*/ 0 h 55"/>
                  <a:gd name="T24" fmla="*/ 0 w 34"/>
                  <a:gd name="T25" fmla="*/ 0 h 55"/>
                  <a:gd name="T26" fmla="*/ 0 w 34"/>
                  <a:gd name="T27" fmla="*/ 0 h 55"/>
                  <a:gd name="T28" fmla="*/ 0 w 34"/>
                  <a:gd name="T29" fmla="*/ 0 h 55"/>
                  <a:gd name="T30" fmla="*/ 0 w 34"/>
                  <a:gd name="T31" fmla="*/ 0 h 55"/>
                  <a:gd name="T32" fmla="*/ 0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5" name="Freeform 68"/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0 w 33"/>
                  <a:gd name="T3" fmla="*/ 0 h 12"/>
                  <a:gd name="T4" fmla="*/ 0 w 33"/>
                  <a:gd name="T5" fmla="*/ 0 h 12"/>
                  <a:gd name="T6" fmla="*/ 0 w 33"/>
                  <a:gd name="T7" fmla="*/ 0 h 12"/>
                  <a:gd name="T8" fmla="*/ 0 w 33"/>
                  <a:gd name="T9" fmla="*/ 0 h 12"/>
                  <a:gd name="T10" fmla="*/ 0 w 33"/>
                  <a:gd name="T11" fmla="*/ 0 h 12"/>
                  <a:gd name="T12" fmla="*/ 0 w 33"/>
                  <a:gd name="T13" fmla="*/ 0 h 12"/>
                  <a:gd name="T14" fmla="*/ 0 w 33"/>
                  <a:gd name="T15" fmla="*/ 0 h 12"/>
                  <a:gd name="T16" fmla="*/ 0 w 33"/>
                  <a:gd name="T17" fmla="*/ 0 h 12"/>
                  <a:gd name="T18" fmla="*/ 0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64" name="Freeform 69"/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7905750" y="4244975"/>
              <a:ext cx="12700" cy="57150"/>
            </a:xfrm>
            <a:custGeom>
              <a:avLst/>
              <a:gdLst>
                <a:gd name="T0" fmla="*/ 0 w 33"/>
                <a:gd name="T1" fmla="*/ 2147483647 h 62"/>
                <a:gd name="T2" fmla="*/ 0 w 33"/>
                <a:gd name="T3" fmla="*/ 2147483647 h 62"/>
                <a:gd name="T4" fmla="*/ 0 w 33"/>
                <a:gd name="T5" fmla="*/ 2147483647 h 62"/>
                <a:gd name="T6" fmla="*/ 0 w 33"/>
                <a:gd name="T7" fmla="*/ 2147483647 h 62"/>
                <a:gd name="T8" fmla="*/ 0 w 33"/>
                <a:gd name="T9" fmla="*/ 2147483647 h 62"/>
                <a:gd name="T10" fmla="*/ 0 w 33"/>
                <a:gd name="T11" fmla="*/ 2147483647 h 62"/>
                <a:gd name="T12" fmla="*/ 2147483647 w 33"/>
                <a:gd name="T13" fmla="*/ 2147483647 h 62"/>
                <a:gd name="T14" fmla="*/ 2147483647 w 33"/>
                <a:gd name="T15" fmla="*/ 2147483647 h 62"/>
                <a:gd name="T16" fmla="*/ 2147483647 w 33"/>
                <a:gd name="T17" fmla="*/ 2147483647 h 62"/>
                <a:gd name="T18" fmla="*/ 2147483647 w 33"/>
                <a:gd name="T19" fmla="*/ 2147483647 h 62"/>
                <a:gd name="T20" fmla="*/ 2147483647 w 33"/>
                <a:gd name="T21" fmla="*/ 0 h 62"/>
                <a:gd name="T22" fmla="*/ 2147483647 w 33"/>
                <a:gd name="T23" fmla="*/ 2147483647 h 62"/>
                <a:gd name="T24" fmla="*/ 2147483647 w 33"/>
                <a:gd name="T25" fmla="*/ 2147483647 h 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62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5" name="Freeform 70"/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7915275" y="4335463"/>
              <a:ext cx="9525" cy="58737"/>
            </a:xfrm>
            <a:custGeom>
              <a:avLst/>
              <a:gdLst>
                <a:gd name="T0" fmla="*/ 0 w 26"/>
                <a:gd name="T1" fmla="*/ 2147483647 h 18"/>
                <a:gd name="T2" fmla="*/ 0 w 26"/>
                <a:gd name="T3" fmla="*/ 0 h 18"/>
                <a:gd name="T4" fmla="*/ 2147483647 w 26"/>
                <a:gd name="T5" fmla="*/ 0 h 18"/>
                <a:gd name="T6" fmla="*/ 2147483647 w 26"/>
                <a:gd name="T7" fmla="*/ 2147483647 h 18"/>
                <a:gd name="T8" fmla="*/ 2147483647 w 26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8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6" name="Freeform 71"/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8029575" y="4244975"/>
              <a:ext cx="77788" cy="130175"/>
            </a:xfrm>
            <a:custGeom>
              <a:avLst/>
              <a:gdLst>
                <a:gd name="T0" fmla="*/ 2147483647 w 180"/>
                <a:gd name="T1" fmla="*/ 2147483647 h 240"/>
                <a:gd name="T2" fmla="*/ 2147483647 w 180"/>
                <a:gd name="T3" fmla="*/ 2147483647 h 240"/>
                <a:gd name="T4" fmla="*/ 2147483647 w 180"/>
                <a:gd name="T5" fmla="*/ 2147483647 h 240"/>
                <a:gd name="T6" fmla="*/ 2147483647 w 180"/>
                <a:gd name="T7" fmla="*/ 2147483647 h 240"/>
                <a:gd name="T8" fmla="*/ 2147483647 w 180"/>
                <a:gd name="T9" fmla="*/ 2147483647 h 240"/>
                <a:gd name="T10" fmla="*/ 2147483647 w 180"/>
                <a:gd name="T11" fmla="*/ 2147483647 h 240"/>
                <a:gd name="T12" fmla="*/ 2147483647 w 180"/>
                <a:gd name="T13" fmla="*/ 2147483647 h 240"/>
                <a:gd name="T14" fmla="*/ 2147483647 w 180"/>
                <a:gd name="T15" fmla="*/ 2147483647 h 240"/>
                <a:gd name="T16" fmla="*/ 2147483647 w 180"/>
                <a:gd name="T17" fmla="*/ 2147483647 h 240"/>
                <a:gd name="T18" fmla="*/ 2147483647 w 180"/>
                <a:gd name="T19" fmla="*/ 2147483647 h 240"/>
                <a:gd name="T20" fmla="*/ 2147483647 w 180"/>
                <a:gd name="T21" fmla="*/ 2147483647 h 240"/>
                <a:gd name="T22" fmla="*/ 2147483647 w 180"/>
                <a:gd name="T23" fmla="*/ 2147483647 h 240"/>
                <a:gd name="T24" fmla="*/ 2147483647 w 180"/>
                <a:gd name="T25" fmla="*/ 2147483647 h 240"/>
                <a:gd name="T26" fmla="*/ 2147483647 w 180"/>
                <a:gd name="T27" fmla="*/ 2147483647 h 240"/>
                <a:gd name="T28" fmla="*/ 2147483647 w 180"/>
                <a:gd name="T29" fmla="*/ 2147483647 h 240"/>
                <a:gd name="T30" fmla="*/ 2147483647 w 180"/>
                <a:gd name="T31" fmla="*/ 2147483647 h 240"/>
                <a:gd name="T32" fmla="*/ 2147483647 w 180"/>
                <a:gd name="T33" fmla="*/ 2147483647 h 240"/>
                <a:gd name="T34" fmla="*/ 2147483647 w 180"/>
                <a:gd name="T35" fmla="*/ 2147483647 h 240"/>
                <a:gd name="T36" fmla="*/ 2147483647 w 180"/>
                <a:gd name="T37" fmla="*/ 2147483647 h 240"/>
                <a:gd name="T38" fmla="*/ 2147483647 w 180"/>
                <a:gd name="T39" fmla="*/ 2147483647 h 240"/>
                <a:gd name="T40" fmla="*/ 2147483647 w 180"/>
                <a:gd name="T41" fmla="*/ 2147483647 h 240"/>
                <a:gd name="T42" fmla="*/ 2147483647 w 180"/>
                <a:gd name="T43" fmla="*/ 2147483647 h 240"/>
                <a:gd name="T44" fmla="*/ 2147483647 w 180"/>
                <a:gd name="T45" fmla="*/ 2147483647 h 240"/>
                <a:gd name="T46" fmla="*/ 2147483647 w 180"/>
                <a:gd name="T47" fmla="*/ 2147483647 h 240"/>
                <a:gd name="T48" fmla="*/ 2147483647 w 180"/>
                <a:gd name="T49" fmla="*/ 2147483647 h 240"/>
                <a:gd name="T50" fmla="*/ 2147483647 w 180"/>
                <a:gd name="T51" fmla="*/ 2147483647 h 240"/>
                <a:gd name="T52" fmla="*/ 2147483647 w 180"/>
                <a:gd name="T53" fmla="*/ 2147483647 h 240"/>
                <a:gd name="T54" fmla="*/ 2147483647 w 180"/>
                <a:gd name="T55" fmla="*/ 2147483647 h 240"/>
                <a:gd name="T56" fmla="*/ 0 w 180"/>
                <a:gd name="T57" fmla="*/ 2147483647 h 240"/>
                <a:gd name="T58" fmla="*/ 0 w 180"/>
                <a:gd name="T59" fmla="*/ 2147483647 h 240"/>
                <a:gd name="T60" fmla="*/ 0 w 180"/>
                <a:gd name="T61" fmla="*/ 2147483647 h 240"/>
                <a:gd name="T62" fmla="*/ 0 w 180"/>
                <a:gd name="T63" fmla="*/ 2147483647 h 240"/>
                <a:gd name="T64" fmla="*/ 0 w 180"/>
                <a:gd name="T65" fmla="*/ 0 h 240"/>
                <a:gd name="T66" fmla="*/ 2147483647 w 180"/>
                <a:gd name="T67" fmla="*/ 2147483647 h 240"/>
                <a:gd name="T68" fmla="*/ 2147483647 w 180"/>
                <a:gd name="T69" fmla="*/ 2147483647 h 240"/>
                <a:gd name="T70" fmla="*/ 2147483647 w 180"/>
                <a:gd name="T71" fmla="*/ 2147483647 h 240"/>
                <a:gd name="T72" fmla="*/ 2147483647 w 180"/>
                <a:gd name="T73" fmla="*/ 2147483647 h 240"/>
                <a:gd name="T74" fmla="*/ 2147483647 w 180"/>
                <a:gd name="T75" fmla="*/ 2147483647 h 240"/>
                <a:gd name="T76" fmla="*/ 2147483647 w 180"/>
                <a:gd name="T77" fmla="*/ 2147483647 h 240"/>
                <a:gd name="T78" fmla="*/ 2147483647 w 180"/>
                <a:gd name="T79" fmla="*/ 2147483647 h 240"/>
                <a:gd name="T80" fmla="*/ 2147483647 w 180"/>
                <a:gd name="T81" fmla="*/ 2147483647 h 240"/>
                <a:gd name="T82" fmla="*/ 2147483647 w 180"/>
                <a:gd name="T83" fmla="*/ 2147483647 h 240"/>
                <a:gd name="T84" fmla="*/ 2147483647 w 180"/>
                <a:gd name="T85" fmla="*/ 2147483647 h 240"/>
                <a:gd name="T86" fmla="*/ 2147483647 w 180"/>
                <a:gd name="T87" fmla="*/ 2147483647 h 240"/>
                <a:gd name="T88" fmla="*/ 2147483647 w 180"/>
                <a:gd name="T89" fmla="*/ 2147483647 h 240"/>
                <a:gd name="T90" fmla="*/ 2147483647 w 180"/>
                <a:gd name="T91" fmla="*/ 2147483647 h 240"/>
                <a:gd name="T92" fmla="*/ 2147483647 w 180"/>
                <a:gd name="T93" fmla="*/ 2147483647 h 240"/>
                <a:gd name="T94" fmla="*/ 2147483647 w 180"/>
                <a:gd name="T95" fmla="*/ 2147483647 h 240"/>
                <a:gd name="T96" fmla="*/ 2147483647 w 180"/>
                <a:gd name="T97" fmla="*/ 2147483647 h 240"/>
                <a:gd name="T98" fmla="*/ 2147483647 w 180"/>
                <a:gd name="T99" fmla="*/ 2147483647 h 240"/>
                <a:gd name="T100" fmla="*/ 2147483647 w 180"/>
                <a:gd name="T101" fmla="*/ 2147483647 h 240"/>
                <a:gd name="T102" fmla="*/ 2147483647 w 180"/>
                <a:gd name="T103" fmla="*/ 2147483647 h 240"/>
                <a:gd name="T104" fmla="*/ 2147483647 w 180"/>
                <a:gd name="T105" fmla="*/ 2147483647 h 2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0" h="24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7" name="Freeform 72"/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8029575" y="4217988"/>
              <a:ext cx="14288" cy="57150"/>
            </a:xfrm>
            <a:custGeom>
              <a:avLst/>
              <a:gdLst>
                <a:gd name="T0" fmla="*/ 0 w 27"/>
                <a:gd name="T1" fmla="*/ 0 h 30"/>
                <a:gd name="T2" fmla="*/ 2147483647 w 27"/>
                <a:gd name="T3" fmla="*/ 2147483647 h 30"/>
                <a:gd name="T4" fmla="*/ 2147483647 w 27"/>
                <a:gd name="T5" fmla="*/ 2147483647 h 30"/>
                <a:gd name="T6" fmla="*/ 2147483647 w 27"/>
                <a:gd name="T7" fmla="*/ 2147483647 h 30"/>
                <a:gd name="T8" fmla="*/ 2147483647 w 27"/>
                <a:gd name="T9" fmla="*/ 2147483647 h 30"/>
                <a:gd name="T10" fmla="*/ 2147483647 w 27"/>
                <a:gd name="T11" fmla="*/ 2147483647 h 30"/>
                <a:gd name="T12" fmla="*/ 0 w 27"/>
                <a:gd name="T13" fmla="*/ 2147483647 h 30"/>
                <a:gd name="T14" fmla="*/ 2147483647 w 27"/>
                <a:gd name="T15" fmla="*/ 2147483647 h 30"/>
                <a:gd name="T16" fmla="*/ 2147483647 w 27"/>
                <a:gd name="T17" fmla="*/ 2147483647 h 30"/>
                <a:gd name="T18" fmla="*/ 2147483647 w 27"/>
                <a:gd name="T19" fmla="*/ 2147483647 h 30"/>
                <a:gd name="T20" fmla="*/ 2147483647 w 27"/>
                <a:gd name="T21" fmla="*/ 2147483647 h 30"/>
                <a:gd name="T22" fmla="*/ 2147483647 w 27"/>
                <a:gd name="T23" fmla="*/ 2147483647 h 30"/>
                <a:gd name="T24" fmla="*/ 2147483647 w 27"/>
                <a:gd name="T25" fmla="*/ 2147483647 h 30"/>
                <a:gd name="T26" fmla="*/ 2147483647 w 27"/>
                <a:gd name="T27" fmla="*/ 2147483647 h 30"/>
                <a:gd name="T28" fmla="*/ 0 w 27"/>
                <a:gd name="T29" fmla="*/ 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3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68" name="Group 73"/>
            <p:cNvGrpSpPr>
              <a:grpSpLocks/>
            </p:cNvGrpSpPr>
            <p:nvPr>
              <p:custDataLst>
                <p:tags r:id="rId56"/>
              </p:custDataLst>
            </p:nvPr>
          </p:nvGrpSpPr>
          <p:grpSpPr bwMode="auto">
            <a:xfrm>
              <a:off x="7720013" y="4738688"/>
              <a:ext cx="458787" cy="404812"/>
              <a:chOff x="5372" y="3323"/>
              <a:chExt cx="341" cy="253"/>
            </a:xfrm>
          </p:grpSpPr>
          <p:sp>
            <p:nvSpPr>
              <p:cNvPr id="543" name="Freeform 74"/>
              <p:cNvSpPr>
                <a:spLocks/>
              </p:cNvSpPr>
              <p:nvPr/>
            </p:nvSpPr>
            <p:spPr bwMode="auto">
              <a:xfrm>
                <a:off x="5372" y="3565"/>
                <a:ext cx="17" cy="11"/>
              </a:xfrm>
              <a:custGeom>
                <a:avLst/>
                <a:gdLst>
                  <a:gd name="T0" fmla="*/ 0 w 53"/>
                  <a:gd name="T1" fmla="*/ 31 h 33"/>
                  <a:gd name="T2" fmla="*/ 4 w 53"/>
                  <a:gd name="T3" fmla="*/ 26 h 33"/>
                  <a:gd name="T4" fmla="*/ 8 w 53"/>
                  <a:gd name="T5" fmla="*/ 21 h 33"/>
                  <a:gd name="T6" fmla="*/ 15 w 53"/>
                  <a:gd name="T7" fmla="*/ 16 h 33"/>
                  <a:gd name="T8" fmla="*/ 21 w 53"/>
                  <a:gd name="T9" fmla="*/ 11 h 33"/>
                  <a:gd name="T10" fmla="*/ 29 w 53"/>
                  <a:gd name="T11" fmla="*/ 7 h 33"/>
                  <a:gd name="T12" fmla="*/ 38 w 53"/>
                  <a:gd name="T13" fmla="*/ 3 h 33"/>
                  <a:gd name="T14" fmla="*/ 45 w 53"/>
                  <a:gd name="T15" fmla="*/ 1 h 33"/>
                  <a:gd name="T16" fmla="*/ 53 w 53"/>
                  <a:gd name="T17" fmla="*/ 0 h 33"/>
                  <a:gd name="T18" fmla="*/ 53 w 53"/>
                  <a:gd name="T19" fmla="*/ 18 h 33"/>
                  <a:gd name="T20" fmla="*/ 38 w 53"/>
                  <a:gd name="T21" fmla="*/ 24 h 33"/>
                  <a:gd name="T22" fmla="*/ 27 w 53"/>
                  <a:gd name="T23" fmla="*/ 30 h 33"/>
                  <a:gd name="T24" fmla="*/ 21 w 53"/>
                  <a:gd name="T25" fmla="*/ 32 h 33"/>
                  <a:gd name="T26" fmla="*/ 16 w 53"/>
                  <a:gd name="T27" fmla="*/ 33 h 33"/>
                  <a:gd name="T28" fmla="*/ 9 w 53"/>
                  <a:gd name="T29" fmla="*/ 33 h 33"/>
                  <a:gd name="T30" fmla="*/ 0 w 53"/>
                  <a:gd name="T31" fmla="*/ 3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3" h="33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544" name="Freeform 75"/>
              <p:cNvSpPr>
                <a:spLocks/>
              </p:cNvSpPr>
              <p:nvPr/>
            </p:nvSpPr>
            <p:spPr bwMode="auto">
              <a:xfrm>
                <a:off x="5379" y="3446"/>
                <a:ext cx="203" cy="117"/>
              </a:xfrm>
              <a:custGeom>
                <a:avLst/>
                <a:gdLst>
                  <a:gd name="T0" fmla="*/ 24 w 631"/>
                  <a:gd name="T1" fmla="*/ 296 h 358"/>
                  <a:gd name="T2" fmla="*/ 50 w 631"/>
                  <a:gd name="T3" fmla="*/ 290 h 358"/>
                  <a:gd name="T4" fmla="*/ 65 w 631"/>
                  <a:gd name="T5" fmla="*/ 277 h 358"/>
                  <a:gd name="T6" fmla="*/ 79 w 631"/>
                  <a:gd name="T7" fmla="*/ 253 h 358"/>
                  <a:gd name="T8" fmla="*/ 100 w 631"/>
                  <a:gd name="T9" fmla="*/ 256 h 358"/>
                  <a:gd name="T10" fmla="*/ 126 w 631"/>
                  <a:gd name="T11" fmla="*/ 253 h 358"/>
                  <a:gd name="T12" fmla="*/ 141 w 631"/>
                  <a:gd name="T13" fmla="*/ 247 h 358"/>
                  <a:gd name="T14" fmla="*/ 162 w 631"/>
                  <a:gd name="T15" fmla="*/ 229 h 358"/>
                  <a:gd name="T16" fmla="*/ 180 w 631"/>
                  <a:gd name="T17" fmla="*/ 208 h 358"/>
                  <a:gd name="T18" fmla="*/ 211 w 631"/>
                  <a:gd name="T19" fmla="*/ 192 h 358"/>
                  <a:gd name="T20" fmla="*/ 260 w 631"/>
                  <a:gd name="T21" fmla="*/ 175 h 358"/>
                  <a:gd name="T22" fmla="*/ 329 w 631"/>
                  <a:gd name="T23" fmla="*/ 152 h 358"/>
                  <a:gd name="T24" fmla="*/ 361 w 631"/>
                  <a:gd name="T25" fmla="*/ 137 h 358"/>
                  <a:gd name="T26" fmla="*/ 392 w 631"/>
                  <a:gd name="T27" fmla="*/ 130 h 358"/>
                  <a:gd name="T28" fmla="*/ 406 w 631"/>
                  <a:gd name="T29" fmla="*/ 127 h 358"/>
                  <a:gd name="T30" fmla="*/ 440 w 631"/>
                  <a:gd name="T31" fmla="*/ 107 h 358"/>
                  <a:gd name="T32" fmla="*/ 469 w 631"/>
                  <a:gd name="T33" fmla="*/ 80 h 358"/>
                  <a:gd name="T34" fmla="*/ 478 w 631"/>
                  <a:gd name="T35" fmla="*/ 63 h 358"/>
                  <a:gd name="T36" fmla="*/ 504 w 631"/>
                  <a:gd name="T37" fmla="*/ 58 h 358"/>
                  <a:gd name="T38" fmla="*/ 537 w 631"/>
                  <a:gd name="T39" fmla="*/ 36 h 358"/>
                  <a:gd name="T40" fmla="*/ 568 w 631"/>
                  <a:gd name="T41" fmla="*/ 11 h 358"/>
                  <a:gd name="T42" fmla="*/ 591 w 631"/>
                  <a:gd name="T43" fmla="*/ 0 h 358"/>
                  <a:gd name="T44" fmla="*/ 602 w 631"/>
                  <a:gd name="T45" fmla="*/ 22 h 358"/>
                  <a:gd name="T46" fmla="*/ 617 w 631"/>
                  <a:gd name="T47" fmla="*/ 30 h 358"/>
                  <a:gd name="T48" fmla="*/ 625 w 631"/>
                  <a:gd name="T49" fmla="*/ 46 h 358"/>
                  <a:gd name="T50" fmla="*/ 601 w 631"/>
                  <a:gd name="T51" fmla="*/ 88 h 358"/>
                  <a:gd name="T52" fmla="*/ 568 w 631"/>
                  <a:gd name="T53" fmla="*/ 125 h 358"/>
                  <a:gd name="T54" fmla="*/ 529 w 631"/>
                  <a:gd name="T55" fmla="*/ 154 h 358"/>
                  <a:gd name="T56" fmla="*/ 487 w 631"/>
                  <a:gd name="T57" fmla="*/ 173 h 358"/>
                  <a:gd name="T58" fmla="*/ 445 w 631"/>
                  <a:gd name="T59" fmla="*/ 180 h 358"/>
                  <a:gd name="T60" fmla="*/ 438 w 631"/>
                  <a:gd name="T61" fmla="*/ 197 h 358"/>
                  <a:gd name="T62" fmla="*/ 433 w 631"/>
                  <a:gd name="T63" fmla="*/ 200 h 358"/>
                  <a:gd name="T64" fmla="*/ 395 w 631"/>
                  <a:gd name="T65" fmla="*/ 199 h 358"/>
                  <a:gd name="T66" fmla="*/ 367 w 631"/>
                  <a:gd name="T67" fmla="*/ 210 h 358"/>
                  <a:gd name="T68" fmla="*/ 347 w 631"/>
                  <a:gd name="T69" fmla="*/ 212 h 358"/>
                  <a:gd name="T70" fmla="*/ 338 w 631"/>
                  <a:gd name="T71" fmla="*/ 204 h 358"/>
                  <a:gd name="T72" fmla="*/ 313 w 631"/>
                  <a:gd name="T73" fmla="*/ 241 h 358"/>
                  <a:gd name="T74" fmla="*/ 272 w 631"/>
                  <a:gd name="T75" fmla="*/ 280 h 358"/>
                  <a:gd name="T76" fmla="*/ 220 w 631"/>
                  <a:gd name="T77" fmla="*/ 315 h 358"/>
                  <a:gd name="T78" fmla="*/ 164 w 631"/>
                  <a:gd name="T79" fmla="*/ 343 h 358"/>
                  <a:gd name="T80" fmla="*/ 110 w 631"/>
                  <a:gd name="T81" fmla="*/ 357 h 358"/>
                  <a:gd name="T82" fmla="*/ 71 w 631"/>
                  <a:gd name="T83" fmla="*/ 356 h 358"/>
                  <a:gd name="T84" fmla="*/ 56 w 631"/>
                  <a:gd name="T85" fmla="*/ 348 h 358"/>
                  <a:gd name="T86" fmla="*/ 33 w 631"/>
                  <a:gd name="T87" fmla="*/ 34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1" h="358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545" name="Freeform 76"/>
              <p:cNvSpPr>
                <a:spLocks/>
              </p:cNvSpPr>
              <p:nvPr/>
            </p:nvSpPr>
            <p:spPr bwMode="auto">
              <a:xfrm>
                <a:off x="5597" y="3323"/>
                <a:ext cx="116" cy="141"/>
              </a:xfrm>
              <a:custGeom>
                <a:avLst/>
                <a:gdLst>
                  <a:gd name="T0" fmla="*/ 60 w 359"/>
                  <a:gd name="T1" fmla="*/ 288 h 431"/>
                  <a:gd name="T2" fmla="*/ 95 w 359"/>
                  <a:gd name="T3" fmla="*/ 269 h 431"/>
                  <a:gd name="T4" fmla="*/ 165 w 359"/>
                  <a:gd name="T5" fmla="*/ 209 h 431"/>
                  <a:gd name="T6" fmla="*/ 172 w 359"/>
                  <a:gd name="T7" fmla="*/ 168 h 431"/>
                  <a:gd name="T8" fmla="*/ 180 w 359"/>
                  <a:gd name="T9" fmla="*/ 149 h 431"/>
                  <a:gd name="T10" fmla="*/ 193 w 359"/>
                  <a:gd name="T11" fmla="*/ 137 h 431"/>
                  <a:gd name="T12" fmla="*/ 190 w 359"/>
                  <a:gd name="T13" fmla="*/ 126 h 431"/>
                  <a:gd name="T14" fmla="*/ 179 w 359"/>
                  <a:gd name="T15" fmla="*/ 94 h 431"/>
                  <a:gd name="T16" fmla="*/ 173 w 359"/>
                  <a:gd name="T17" fmla="*/ 34 h 431"/>
                  <a:gd name="T18" fmla="*/ 182 w 359"/>
                  <a:gd name="T19" fmla="*/ 0 h 431"/>
                  <a:gd name="T20" fmla="*/ 194 w 359"/>
                  <a:gd name="T21" fmla="*/ 11 h 431"/>
                  <a:gd name="T22" fmla="*/ 207 w 359"/>
                  <a:gd name="T23" fmla="*/ 29 h 431"/>
                  <a:gd name="T24" fmla="*/ 231 w 359"/>
                  <a:gd name="T25" fmla="*/ 56 h 431"/>
                  <a:gd name="T26" fmla="*/ 238 w 359"/>
                  <a:gd name="T27" fmla="*/ 73 h 431"/>
                  <a:gd name="T28" fmla="*/ 237 w 359"/>
                  <a:gd name="T29" fmla="*/ 88 h 431"/>
                  <a:gd name="T30" fmla="*/ 226 w 359"/>
                  <a:gd name="T31" fmla="*/ 102 h 431"/>
                  <a:gd name="T32" fmla="*/ 205 w 359"/>
                  <a:gd name="T33" fmla="*/ 120 h 431"/>
                  <a:gd name="T34" fmla="*/ 199 w 359"/>
                  <a:gd name="T35" fmla="*/ 131 h 431"/>
                  <a:gd name="T36" fmla="*/ 199 w 359"/>
                  <a:gd name="T37" fmla="*/ 149 h 431"/>
                  <a:gd name="T38" fmla="*/ 205 w 359"/>
                  <a:gd name="T39" fmla="*/ 159 h 431"/>
                  <a:gd name="T40" fmla="*/ 226 w 359"/>
                  <a:gd name="T41" fmla="*/ 160 h 431"/>
                  <a:gd name="T42" fmla="*/ 233 w 359"/>
                  <a:gd name="T43" fmla="*/ 153 h 431"/>
                  <a:gd name="T44" fmla="*/ 232 w 359"/>
                  <a:gd name="T45" fmla="*/ 135 h 431"/>
                  <a:gd name="T46" fmla="*/ 259 w 359"/>
                  <a:gd name="T47" fmla="*/ 193 h 431"/>
                  <a:gd name="T48" fmla="*/ 271 w 359"/>
                  <a:gd name="T49" fmla="*/ 208 h 431"/>
                  <a:gd name="T50" fmla="*/ 291 w 359"/>
                  <a:gd name="T51" fmla="*/ 219 h 431"/>
                  <a:gd name="T52" fmla="*/ 300 w 359"/>
                  <a:gd name="T53" fmla="*/ 217 h 431"/>
                  <a:gd name="T54" fmla="*/ 312 w 359"/>
                  <a:gd name="T55" fmla="*/ 206 h 431"/>
                  <a:gd name="T56" fmla="*/ 341 w 359"/>
                  <a:gd name="T57" fmla="*/ 194 h 431"/>
                  <a:gd name="T58" fmla="*/ 355 w 359"/>
                  <a:gd name="T59" fmla="*/ 206 h 431"/>
                  <a:gd name="T60" fmla="*/ 342 w 359"/>
                  <a:gd name="T61" fmla="*/ 240 h 431"/>
                  <a:gd name="T62" fmla="*/ 321 w 359"/>
                  <a:gd name="T63" fmla="*/ 261 h 431"/>
                  <a:gd name="T64" fmla="*/ 295 w 359"/>
                  <a:gd name="T65" fmla="*/ 275 h 431"/>
                  <a:gd name="T66" fmla="*/ 247 w 359"/>
                  <a:gd name="T67" fmla="*/ 288 h 431"/>
                  <a:gd name="T68" fmla="*/ 208 w 359"/>
                  <a:gd name="T69" fmla="*/ 299 h 431"/>
                  <a:gd name="T70" fmla="*/ 193 w 359"/>
                  <a:gd name="T71" fmla="*/ 308 h 431"/>
                  <a:gd name="T72" fmla="*/ 179 w 359"/>
                  <a:gd name="T73" fmla="*/ 339 h 431"/>
                  <a:gd name="T74" fmla="*/ 163 w 359"/>
                  <a:gd name="T75" fmla="*/ 356 h 431"/>
                  <a:gd name="T76" fmla="*/ 109 w 359"/>
                  <a:gd name="T77" fmla="*/ 394 h 431"/>
                  <a:gd name="T78" fmla="*/ 48 w 359"/>
                  <a:gd name="T79" fmla="*/ 424 h 431"/>
                  <a:gd name="T80" fmla="*/ 19 w 359"/>
                  <a:gd name="T81" fmla="*/ 431 h 431"/>
                  <a:gd name="T82" fmla="*/ 7 w 359"/>
                  <a:gd name="T83" fmla="*/ 426 h 431"/>
                  <a:gd name="T84" fmla="*/ 1 w 359"/>
                  <a:gd name="T85" fmla="*/ 415 h 431"/>
                  <a:gd name="T86" fmla="*/ 1 w 359"/>
                  <a:gd name="T87" fmla="*/ 402 h 431"/>
                  <a:gd name="T88" fmla="*/ 9 w 359"/>
                  <a:gd name="T89" fmla="*/ 391 h 431"/>
                  <a:gd name="T90" fmla="*/ 56 w 359"/>
                  <a:gd name="T91" fmla="*/ 374 h 431"/>
                  <a:gd name="T92" fmla="*/ 73 w 359"/>
                  <a:gd name="T93" fmla="*/ 351 h 431"/>
                  <a:gd name="T94" fmla="*/ 71 w 359"/>
                  <a:gd name="T95" fmla="*/ 335 h 431"/>
                  <a:gd name="T96" fmla="*/ 64 w 359"/>
                  <a:gd name="T97" fmla="*/ 326 h 431"/>
                  <a:gd name="T98" fmla="*/ 51 w 359"/>
                  <a:gd name="T99" fmla="*/ 320 h 431"/>
                  <a:gd name="T100" fmla="*/ 19 w 359"/>
                  <a:gd name="T101" fmla="*/ 32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59" h="431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69" name="Freeform 77"/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7362825" y="3395663"/>
              <a:ext cx="9525" cy="57150"/>
            </a:xfrm>
            <a:custGeom>
              <a:avLst/>
              <a:gdLst>
                <a:gd name="T0" fmla="*/ 0 w 21"/>
                <a:gd name="T1" fmla="*/ 2147483647 h 62"/>
                <a:gd name="T2" fmla="*/ 2147483647 w 21"/>
                <a:gd name="T3" fmla="*/ 2147483647 h 62"/>
                <a:gd name="T4" fmla="*/ 2147483647 w 21"/>
                <a:gd name="T5" fmla="*/ 2147483647 h 62"/>
                <a:gd name="T6" fmla="*/ 2147483647 w 21"/>
                <a:gd name="T7" fmla="*/ 2147483647 h 62"/>
                <a:gd name="T8" fmla="*/ 2147483647 w 21"/>
                <a:gd name="T9" fmla="*/ 2147483647 h 62"/>
                <a:gd name="T10" fmla="*/ 2147483647 w 21"/>
                <a:gd name="T11" fmla="*/ 2147483647 h 62"/>
                <a:gd name="T12" fmla="*/ 2147483647 w 21"/>
                <a:gd name="T13" fmla="*/ 0 h 62"/>
                <a:gd name="T14" fmla="*/ 2147483647 w 21"/>
                <a:gd name="T15" fmla="*/ 2147483647 h 62"/>
                <a:gd name="T16" fmla="*/ 2147483647 w 21"/>
                <a:gd name="T17" fmla="*/ 2147483647 h 62"/>
                <a:gd name="T18" fmla="*/ 2147483647 w 21"/>
                <a:gd name="T19" fmla="*/ 2147483647 h 62"/>
                <a:gd name="T20" fmla="*/ 2147483647 w 21"/>
                <a:gd name="T21" fmla="*/ 2147483647 h 62"/>
                <a:gd name="T22" fmla="*/ 2147483647 w 21"/>
                <a:gd name="T23" fmla="*/ 2147483647 h 62"/>
                <a:gd name="T24" fmla="*/ 0 w 21"/>
                <a:gd name="T25" fmla="*/ 2147483647 h 62"/>
                <a:gd name="T26" fmla="*/ 0 w 21"/>
                <a:gd name="T27" fmla="*/ 2147483647 h 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62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0" name="Freeform 78"/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8089900" y="4297363"/>
              <a:ext cx="14288" cy="57150"/>
            </a:xfrm>
            <a:custGeom>
              <a:avLst/>
              <a:gdLst>
                <a:gd name="T0" fmla="*/ 0 w 33"/>
                <a:gd name="T1" fmla="*/ 0 h 24"/>
                <a:gd name="T2" fmla="*/ 2147483647 w 33"/>
                <a:gd name="T3" fmla="*/ 2147483647 h 24"/>
                <a:gd name="T4" fmla="*/ 2147483647 w 33"/>
                <a:gd name="T5" fmla="*/ 2147483647 h 24"/>
                <a:gd name="T6" fmla="*/ 2147483647 w 33"/>
                <a:gd name="T7" fmla="*/ 2147483647 h 24"/>
                <a:gd name="T8" fmla="*/ 2147483647 w 33"/>
                <a:gd name="T9" fmla="*/ 2147483647 h 24"/>
                <a:gd name="T10" fmla="*/ 2147483647 w 33"/>
                <a:gd name="T11" fmla="*/ 2147483647 h 24"/>
                <a:gd name="T12" fmla="*/ 2147483647 w 33"/>
                <a:gd name="T13" fmla="*/ 2147483647 h 24"/>
                <a:gd name="T14" fmla="*/ 2147483647 w 33"/>
                <a:gd name="T15" fmla="*/ 0 h 24"/>
                <a:gd name="T16" fmla="*/ 2147483647 w 33"/>
                <a:gd name="T17" fmla="*/ 0 h 24"/>
                <a:gd name="T18" fmla="*/ 2147483647 w 33"/>
                <a:gd name="T19" fmla="*/ 0 h 24"/>
                <a:gd name="T20" fmla="*/ 2147483647 w 33"/>
                <a:gd name="T21" fmla="*/ 0 h 24"/>
                <a:gd name="T22" fmla="*/ 0 w 33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24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1" name="Freeform 79"/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8112125" y="4306888"/>
              <a:ext cx="17463" cy="58737"/>
            </a:xfrm>
            <a:custGeom>
              <a:avLst/>
              <a:gdLst>
                <a:gd name="T0" fmla="*/ 2147483647 w 33"/>
                <a:gd name="T1" fmla="*/ 2147483647 h 25"/>
                <a:gd name="T2" fmla="*/ 2147483647 w 33"/>
                <a:gd name="T3" fmla="*/ 2147483647 h 25"/>
                <a:gd name="T4" fmla="*/ 2147483647 w 33"/>
                <a:gd name="T5" fmla="*/ 2147483647 h 25"/>
                <a:gd name="T6" fmla="*/ 2147483647 w 33"/>
                <a:gd name="T7" fmla="*/ 0 h 25"/>
                <a:gd name="T8" fmla="*/ 2147483647 w 33"/>
                <a:gd name="T9" fmla="*/ 0 h 25"/>
                <a:gd name="T10" fmla="*/ 2147483647 w 33"/>
                <a:gd name="T11" fmla="*/ 0 h 25"/>
                <a:gd name="T12" fmla="*/ 2147483647 w 33"/>
                <a:gd name="T13" fmla="*/ 0 h 25"/>
                <a:gd name="T14" fmla="*/ 0 w 33"/>
                <a:gd name="T15" fmla="*/ 0 h 25"/>
                <a:gd name="T16" fmla="*/ 2147483647 w 33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2" name="Freeform 80"/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7426325" y="3384550"/>
              <a:ext cx="1588" cy="55563"/>
            </a:xfrm>
            <a:custGeom>
              <a:avLst/>
              <a:gdLst>
                <a:gd name="T0" fmla="*/ 0 w 7"/>
                <a:gd name="T1" fmla="*/ 0 h 55563"/>
                <a:gd name="T2" fmla="*/ 2147483647 w 7"/>
                <a:gd name="T3" fmla="*/ 0 h 55563"/>
                <a:gd name="T4" fmla="*/ 0 w 7"/>
                <a:gd name="T5" fmla="*/ 0 h 555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55563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3" name="Freeform 81"/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7485063" y="3328988"/>
              <a:ext cx="6350" cy="57150"/>
            </a:xfrm>
            <a:custGeom>
              <a:avLst/>
              <a:gdLst>
                <a:gd name="T0" fmla="*/ 2147483647 w 16"/>
                <a:gd name="T1" fmla="*/ 0 h 25"/>
                <a:gd name="T2" fmla="*/ 2147483647 w 16"/>
                <a:gd name="T3" fmla="*/ 2147483647 h 25"/>
                <a:gd name="T4" fmla="*/ 2147483647 w 16"/>
                <a:gd name="T5" fmla="*/ 2147483647 h 25"/>
                <a:gd name="T6" fmla="*/ 2147483647 w 16"/>
                <a:gd name="T7" fmla="*/ 2147483647 h 25"/>
                <a:gd name="T8" fmla="*/ 2147483647 w 16"/>
                <a:gd name="T9" fmla="*/ 2147483647 h 25"/>
                <a:gd name="T10" fmla="*/ 2147483647 w 16"/>
                <a:gd name="T11" fmla="*/ 2147483647 h 25"/>
                <a:gd name="T12" fmla="*/ 2147483647 w 16"/>
                <a:gd name="T13" fmla="*/ 2147483647 h 25"/>
                <a:gd name="T14" fmla="*/ 2147483647 w 16"/>
                <a:gd name="T15" fmla="*/ 2147483647 h 25"/>
                <a:gd name="T16" fmla="*/ 0 w 16"/>
                <a:gd name="T17" fmla="*/ 2147483647 h 25"/>
                <a:gd name="T18" fmla="*/ 2147483647 w 16"/>
                <a:gd name="T19" fmla="*/ 2147483647 h 25"/>
                <a:gd name="T20" fmla="*/ 2147483647 w 16"/>
                <a:gd name="T21" fmla="*/ 2147483647 h 25"/>
                <a:gd name="T22" fmla="*/ 2147483647 w 16"/>
                <a:gd name="T23" fmla="*/ 2147483647 h 25"/>
                <a:gd name="T24" fmla="*/ 2147483647 w 16"/>
                <a:gd name="T25" fmla="*/ 2147483647 h 25"/>
                <a:gd name="T26" fmla="*/ 2147483647 w 16"/>
                <a:gd name="T27" fmla="*/ 2147483647 h 25"/>
                <a:gd name="T28" fmla="*/ 2147483647 w 16"/>
                <a:gd name="T29" fmla="*/ 0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" h="25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4" name="Freeform 82"/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7597775" y="3217863"/>
              <a:ext cx="4763" cy="57150"/>
            </a:xfrm>
            <a:custGeom>
              <a:avLst/>
              <a:gdLst>
                <a:gd name="T0" fmla="*/ 0 w 14"/>
                <a:gd name="T1" fmla="*/ 0 h 18"/>
                <a:gd name="T2" fmla="*/ 2147483647 w 14"/>
                <a:gd name="T3" fmla="*/ 2147483647 h 18"/>
                <a:gd name="T4" fmla="*/ 2147483647 w 14"/>
                <a:gd name="T5" fmla="*/ 2147483647 h 18"/>
                <a:gd name="T6" fmla="*/ 2147483647 w 14"/>
                <a:gd name="T7" fmla="*/ 2147483647 h 18"/>
                <a:gd name="T8" fmla="*/ 2147483647 w 14"/>
                <a:gd name="T9" fmla="*/ 2147483647 h 18"/>
                <a:gd name="T10" fmla="*/ 2147483647 w 14"/>
                <a:gd name="T11" fmla="*/ 2147483647 h 18"/>
                <a:gd name="T12" fmla="*/ 2147483647 w 14"/>
                <a:gd name="T13" fmla="*/ 2147483647 h 18"/>
                <a:gd name="T14" fmla="*/ 0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5" name="Freeform 83"/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7750175" y="3916363"/>
              <a:ext cx="26988" cy="58737"/>
            </a:xfrm>
            <a:custGeom>
              <a:avLst/>
              <a:gdLst>
                <a:gd name="T0" fmla="*/ 0 w 67"/>
                <a:gd name="T1" fmla="*/ 0 h 74"/>
                <a:gd name="T2" fmla="*/ 2147483647 w 67"/>
                <a:gd name="T3" fmla="*/ 2147483647 h 74"/>
                <a:gd name="T4" fmla="*/ 2147483647 w 67"/>
                <a:gd name="T5" fmla="*/ 2147483647 h 74"/>
                <a:gd name="T6" fmla="*/ 2147483647 w 67"/>
                <a:gd name="T7" fmla="*/ 2147483647 h 74"/>
                <a:gd name="T8" fmla="*/ 2147483647 w 67"/>
                <a:gd name="T9" fmla="*/ 2147483647 h 74"/>
                <a:gd name="T10" fmla="*/ 2147483647 w 67"/>
                <a:gd name="T11" fmla="*/ 2147483647 h 74"/>
                <a:gd name="T12" fmla="*/ 2147483647 w 67"/>
                <a:gd name="T13" fmla="*/ 2147483647 h 74"/>
                <a:gd name="T14" fmla="*/ 2147483647 w 67"/>
                <a:gd name="T15" fmla="*/ 2147483647 h 74"/>
                <a:gd name="T16" fmla="*/ 2147483647 w 67"/>
                <a:gd name="T17" fmla="*/ 2147483647 h 74"/>
                <a:gd name="T18" fmla="*/ 2147483647 w 67"/>
                <a:gd name="T19" fmla="*/ 2147483647 h 74"/>
                <a:gd name="T20" fmla="*/ 2147483647 w 67"/>
                <a:gd name="T21" fmla="*/ 2147483647 h 74"/>
                <a:gd name="T22" fmla="*/ 2147483647 w 67"/>
                <a:gd name="T23" fmla="*/ 2147483647 h 74"/>
                <a:gd name="T24" fmla="*/ 2147483647 w 67"/>
                <a:gd name="T25" fmla="*/ 2147483647 h 74"/>
                <a:gd name="T26" fmla="*/ 2147483647 w 67"/>
                <a:gd name="T27" fmla="*/ 2147483647 h 74"/>
                <a:gd name="T28" fmla="*/ 2147483647 w 67"/>
                <a:gd name="T29" fmla="*/ 2147483647 h 74"/>
                <a:gd name="T30" fmla="*/ 2147483647 w 67"/>
                <a:gd name="T31" fmla="*/ 2147483647 h 74"/>
                <a:gd name="T32" fmla="*/ 2147483647 w 67"/>
                <a:gd name="T33" fmla="*/ 2147483647 h 74"/>
                <a:gd name="T34" fmla="*/ 2147483647 w 67"/>
                <a:gd name="T35" fmla="*/ 2147483647 h 74"/>
                <a:gd name="T36" fmla="*/ 2147483647 w 67"/>
                <a:gd name="T37" fmla="*/ 0 h 74"/>
                <a:gd name="T38" fmla="*/ 2147483647 w 67"/>
                <a:gd name="T39" fmla="*/ 0 h 74"/>
                <a:gd name="T40" fmla="*/ 2147483647 w 67"/>
                <a:gd name="T41" fmla="*/ 0 h 74"/>
                <a:gd name="T42" fmla="*/ 2147483647 w 67"/>
                <a:gd name="T43" fmla="*/ 0 h 74"/>
                <a:gd name="T44" fmla="*/ 0 w 67"/>
                <a:gd name="T45" fmla="*/ 0 h 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7" h="74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Freeform 84"/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7813675" y="3930650"/>
              <a:ext cx="12700" cy="57150"/>
            </a:xfrm>
            <a:custGeom>
              <a:avLst/>
              <a:gdLst>
                <a:gd name="T0" fmla="*/ 0 w 34"/>
                <a:gd name="T1" fmla="*/ 0 h 38"/>
                <a:gd name="T2" fmla="*/ 2147483647 w 34"/>
                <a:gd name="T3" fmla="*/ 2147483647 h 38"/>
                <a:gd name="T4" fmla="*/ 2147483647 w 34"/>
                <a:gd name="T5" fmla="*/ 2147483647 h 38"/>
                <a:gd name="T6" fmla="*/ 2147483647 w 34"/>
                <a:gd name="T7" fmla="*/ 2147483647 h 38"/>
                <a:gd name="T8" fmla="*/ 2147483647 w 34"/>
                <a:gd name="T9" fmla="*/ 2147483647 h 38"/>
                <a:gd name="T10" fmla="*/ 2147483647 w 34"/>
                <a:gd name="T11" fmla="*/ 2147483647 h 38"/>
                <a:gd name="T12" fmla="*/ 2147483647 w 34"/>
                <a:gd name="T13" fmla="*/ 2147483647 h 38"/>
                <a:gd name="T14" fmla="*/ 2147483647 w 34"/>
                <a:gd name="T15" fmla="*/ 2147483647 h 38"/>
                <a:gd name="T16" fmla="*/ 2147483647 w 34"/>
                <a:gd name="T17" fmla="*/ 2147483647 h 38"/>
                <a:gd name="T18" fmla="*/ 2147483647 w 34"/>
                <a:gd name="T19" fmla="*/ 2147483647 h 38"/>
                <a:gd name="T20" fmla="*/ 2147483647 w 34"/>
                <a:gd name="T21" fmla="*/ 2147483647 h 38"/>
                <a:gd name="T22" fmla="*/ 2147483647 w 34"/>
                <a:gd name="T23" fmla="*/ 2147483647 h 38"/>
                <a:gd name="T24" fmla="*/ 2147483647 w 34"/>
                <a:gd name="T25" fmla="*/ 2147483647 h 38"/>
                <a:gd name="T26" fmla="*/ 2147483647 w 34"/>
                <a:gd name="T27" fmla="*/ 2147483647 h 38"/>
                <a:gd name="T28" fmla="*/ 2147483647 w 34"/>
                <a:gd name="T29" fmla="*/ 2147483647 h 38"/>
                <a:gd name="T30" fmla="*/ 2147483647 w 34"/>
                <a:gd name="T31" fmla="*/ 2147483647 h 38"/>
                <a:gd name="T32" fmla="*/ 2147483647 w 34"/>
                <a:gd name="T33" fmla="*/ 2147483647 h 38"/>
                <a:gd name="T34" fmla="*/ 2147483647 w 34"/>
                <a:gd name="T35" fmla="*/ 2147483647 h 38"/>
                <a:gd name="T36" fmla="*/ 2147483647 w 34"/>
                <a:gd name="T37" fmla="*/ 2147483647 h 38"/>
                <a:gd name="T38" fmla="*/ 2147483647 w 34"/>
                <a:gd name="T39" fmla="*/ 2147483647 h 38"/>
                <a:gd name="T40" fmla="*/ 2147483647 w 34"/>
                <a:gd name="T41" fmla="*/ 0 h 38"/>
                <a:gd name="T42" fmla="*/ 2147483647 w 34"/>
                <a:gd name="T43" fmla="*/ 0 h 38"/>
                <a:gd name="T44" fmla="*/ 0 w 34"/>
                <a:gd name="T45" fmla="*/ 0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4" h="38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7" name="Freeform 85"/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7670800" y="3706813"/>
              <a:ext cx="25400" cy="55562"/>
            </a:xfrm>
            <a:custGeom>
              <a:avLst/>
              <a:gdLst>
                <a:gd name="T0" fmla="*/ 2147483647 w 53"/>
                <a:gd name="T1" fmla="*/ 2147483647 h 23"/>
                <a:gd name="T2" fmla="*/ 2147483647 w 53"/>
                <a:gd name="T3" fmla="*/ 2147483647 h 23"/>
                <a:gd name="T4" fmla="*/ 2147483647 w 53"/>
                <a:gd name="T5" fmla="*/ 2147483647 h 23"/>
                <a:gd name="T6" fmla="*/ 2147483647 w 53"/>
                <a:gd name="T7" fmla="*/ 2147483647 h 23"/>
                <a:gd name="T8" fmla="*/ 2147483647 w 53"/>
                <a:gd name="T9" fmla="*/ 0 h 23"/>
                <a:gd name="T10" fmla="*/ 2147483647 w 53"/>
                <a:gd name="T11" fmla="*/ 0 h 23"/>
                <a:gd name="T12" fmla="*/ 2147483647 w 53"/>
                <a:gd name="T13" fmla="*/ 2147483647 h 23"/>
                <a:gd name="T14" fmla="*/ 2147483647 w 53"/>
                <a:gd name="T15" fmla="*/ 2147483647 h 23"/>
                <a:gd name="T16" fmla="*/ 2147483647 w 53"/>
                <a:gd name="T17" fmla="*/ 2147483647 h 23"/>
                <a:gd name="T18" fmla="*/ 0 w 53"/>
                <a:gd name="T19" fmla="*/ 2147483647 h 23"/>
                <a:gd name="T20" fmla="*/ 2147483647 w 53"/>
                <a:gd name="T21" fmla="*/ 2147483647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" h="23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8" name="Freeform 86"/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7613650" y="3681413"/>
              <a:ext cx="11113" cy="57150"/>
            </a:xfrm>
            <a:custGeom>
              <a:avLst/>
              <a:gdLst>
                <a:gd name="T0" fmla="*/ 0 w 26"/>
                <a:gd name="T1" fmla="*/ 0 h 12"/>
                <a:gd name="T2" fmla="*/ 2147483647 w 26"/>
                <a:gd name="T3" fmla="*/ 2147483647 h 12"/>
                <a:gd name="T4" fmla="*/ 2147483647 w 26"/>
                <a:gd name="T5" fmla="*/ 2147483647 h 12"/>
                <a:gd name="T6" fmla="*/ 2147483647 w 26"/>
                <a:gd name="T7" fmla="*/ 2147483647 h 12"/>
                <a:gd name="T8" fmla="*/ 2147483647 w 26"/>
                <a:gd name="T9" fmla="*/ 2147483647 h 12"/>
                <a:gd name="T10" fmla="*/ 2147483647 w 26"/>
                <a:gd name="T11" fmla="*/ 2147483647 h 12"/>
                <a:gd name="T12" fmla="*/ 2147483647 w 26"/>
                <a:gd name="T13" fmla="*/ 2147483647 h 12"/>
                <a:gd name="T14" fmla="*/ 2147483647 w 26"/>
                <a:gd name="T15" fmla="*/ 2147483647 h 12"/>
                <a:gd name="T16" fmla="*/ 2147483647 w 26"/>
                <a:gd name="T17" fmla="*/ 2147483647 h 12"/>
                <a:gd name="T18" fmla="*/ 2147483647 w 26"/>
                <a:gd name="T19" fmla="*/ 2147483647 h 12"/>
                <a:gd name="T20" fmla="*/ 0 w 26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9" name="Freeform 87"/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7813675" y="4013200"/>
              <a:ext cx="31750" cy="57150"/>
            </a:xfrm>
            <a:custGeom>
              <a:avLst/>
              <a:gdLst>
                <a:gd name="T0" fmla="*/ 0 w 73"/>
                <a:gd name="T1" fmla="*/ 0 h 57150"/>
                <a:gd name="T2" fmla="*/ 2147483647 w 73"/>
                <a:gd name="T3" fmla="*/ 0 h 57150"/>
                <a:gd name="T4" fmla="*/ 2147483647 w 73"/>
                <a:gd name="T5" fmla="*/ 0 h 57150"/>
                <a:gd name="T6" fmla="*/ 2147483647 w 73"/>
                <a:gd name="T7" fmla="*/ 0 h 57150"/>
                <a:gd name="T8" fmla="*/ 2147483647 w 73"/>
                <a:gd name="T9" fmla="*/ 0 h 57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15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0" name="Freeform 88"/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7769225" y="4002088"/>
              <a:ext cx="22225" cy="57150"/>
            </a:xfrm>
            <a:custGeom>
              <a:avLst/>
              <a:gdLst>
                <a:gd name="T0" fmla="*/ 0 w 53"/>
                <a:gd name="T1" fmla="*/ 0 h 3"/>
                <a:gd name="T2" fmla="*/ 2147483647 w 53"/>
                <a:gd name="T3" fmla="*/ 0 h 3"/>
                <a:gd name="T4" fmla="*/ 2147483647 w 53"/>
                <a:gd name="T5" fmla="*/ 2147483647 h 3"/>
                <a:gd name="T6" fmla="*/ 2147483647 w 53"/>
                <a:gd name="T7" fmla="*/ 2147483647 h 3"/>
                <a:gd name="T8" fmla="*/ 2147483647 w 53"/>
                <a:gd name="T9" fmla="*/ 2147483647 h 3"/>
                <a:gd name="T10" fmla="*/ 2147483647 w 53"/>
                <a:gd name="T11" fmla="*/ 2147483647 h 3"/>
                <a:gd name="T12" fmla="*/ 2147483647 w 5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3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1" name="Line 89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>
              <a:off x="7802563" y="3987800"/>
              <a:ext cx="20637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" name="Freeform 90"/>
            <p:cNvSpPr>
              <a:spLocks/>
            </p:cNvSpPr>
            <p:nvPr>
              <p:custDataLst>
                <p:tags r:id="rId70"/>
              </p:custDataLst>
            </p:nvPr>
          </p:nvSpPr>
          <p:spPr bwMode="auto">
            <a:xfrm>
              <a:off x="7823200" y="3994150"/>
              <a:ext cx="1588" cy="57150"/>
            </a:xfrm>
            <a:custGeom>
              <a:avLst/>
              <a:gdLst>
                <a:gd name="T0" fmla="*/ 0 w 1588"/>
                <a:gd name="T1" fmla="*/ 0 h 13"/>
                <a:gd name="T2" fmla="*/ 0 w 1588"/>
                <a:gd name="T3" fmla="*/ 2147483647 h 13"/>
                <a:gd name="T4" fmla="*/ 0 w 1588"/>
                <a:gd name="T5" fmla="*/ 2147483647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" name="Freeform 91"/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7777163" y="3987800"/>
              <a:ext cx="14287" cy="58738"/>
            </a:xfrm>
            <a:custGeom>
              <a:avLst/>
              <a:gdLst>
                <a:gd name="T0" fmla="*/ 0 w 26"/>
                <a:gd name="T1" fmla="*/ 0 h 58738"/>
                <a:gd name="T2" fmla="*/ 2147483647 w 26"/>
                <a:gd name="T3" fmla="*/ 0 h 58738"/>
                <a:gd name="T4" fmla="*/ 2147483647 w 26"/>
                <a:gd name="T5" fmla="*/ 0 h 587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58738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4" name="Freeform 92"/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7770813" y="3968750"/>
              <a:ext cx="6350" cy="60325"/>
            </a:xfrm>
            <a:custGeom>
              <a:avLst/>
              <a:gdLst>
                <a:gd name="T0" fmla="*/ 2147483647 w 20"/>
                <a:gd name="T1" fmla="*/ 0 h 25"/>
                <a:gd name="T2" fmla="*/ 0 w 20"/>
                <a:gd name="T3" fmla="*/ 2147483647 h 25"/>
                <a:gd name="T4" fmla="*/ 2147483647 w 20"/>
                <a:gd name="T5" fmla="*/ 2147483647 h 25"/>
                <a:gd name="T6" fmla="*/ 2147483647 w 20"/>
                <a:gd name="T7" fmla="*/ 2147483647 h 25"/>
                <a:gd name="T8" fmla="*/ 2147483647 w 20"/>
                <a:gd name="T9" fmla="*/ 2147483647 h 25"/>
                <a:gd name="T10" fmla="*/ 2147483647 w 20"/>
                <a:gd name="T11" fmla="*/ 2147483647 h 25"/>
                <a:gd name="T12" fmla="*/ 2147483647 w 20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25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5" name="Freeform 93"/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7851775" y="3695700"/>
              <a:ext cx="1588" cy="57150"/>
            </a:xfrm>
            <a:custGeom>
              <a:avLst/>
              <a:gdLst>
                <a:gd name="T0" fmla="*/ 0 w 6"/>
                <a:gd name="T1" fmla="*/ 2147483647 h 24"/>
                <a:gd name="T2" fmla="*/ 0 w 6"/>
                <a:gd name="T3" fmla="*/ 0 h 24"/>
                <a:gd name="T4" fmla="*/ 2147483647 w 6"/>
                <a:gd name="T5" fmla="*/ 2147483647 h 24"/>
                <a:gd name="T6" fmla="*/ 0 w 6"/>
                <a:gd name="T7" fmla="*/ 2147483647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86" name="Group 94"/>
            <p:cNvGrpSpPr>
              <a:grpSpLocks/>
            </p:cNvGrpSpPr>
            <p:nvPr>
              <p:custDataLst>
                <p:tags r:id="rId74"/>
              </p:custDataLst>
            </p:nvPr>
          </p:nvGrpSpPr>
          <p:grpSpPr bwMode="auto">
            <a:xfrm>
              <a:off x="7726363" y="3367088"/>
              <a:ext cx="163512" cy="114300"/>
              <a:chOff x="5379" y="2466"/>
              <a:chExt cx="122" cy="71"/>
            </a:xfrm>
          </p:grpSpPr>
          <p:sp>
            <p:nvSpPr>
              <p:cNvPr id="534" name="Freeform 95"/>
              <p:cNvSpPr>
                <a:spLocks/>
              </p:cNvSpPr>
              <p:nvPr/>
            </p:nvSpPr>
            <p:spPr bwMode="auto">
              <a:xfrm>
                <a:off x="5428" y="2492"/>
                <a:ext cx="6" cy="9"/>
              </a:xfrm>
              <a:custGeom>
                <a:avLst/>
                <a:gdLst>
                  <a:gd name="T0" fmla="*/ 0 w 19"/>
                  <a:gd name="T1" fmla="*/ 0 h 25"/>
                  <a:gd name="T2" fmla="*/ 0 w 19"/>
                  <a:gd name="T3" fmla="*/ 0 h 25"/>
                  <a:gd name="T4" fmla="*/ 0 w 19"/>
                  <a:gd name="T5" fmla="*/ 0 h 25"/>
                  <a:gd name="T6" fmla="*/ 0 w 19"/>
                  <a:gd name="T7" fmla="*/ 0 h 25"/>
                  <a:gd name="T8" fmla="*/ 0 w 19"/>
                  <a:gd name="T9" fmla="*/ 0 h 25"/>
                  <a:gd name="T10" fmla="*/ 0 w 19"/>
                  <a:gd name="T11" fmla="*/ 0 h 25"/>
                  <a:gd name="T12" fmla="*/ 0 w 19"/>
                  <a:gd name="T13" fmla="*/ 0 h 25"/>
                  <a:gd name="T14" fmla="*/ 0 w 19"/>
                  <a:gd name="T15" fmla="*/ 0 h 25"/>
                  <a:gd name="T16" fmla="*/ 0 w 19"/>
                  <a:gd name="T17" fmla="*/ 0 h 25"/>
                  <a:gd name="T18" fmla="*/ 0 w 19"/>
                  <a:gd name="T19" fmla="*/ 0 h 25"/>
                  <a:gd name="T20" fmla="*/ 0 w 19"/>
                  <a:gd name="T21" fmla="*/ 0 h 25"/>
                  <a:gd name="T22" fmla="*/ 0 w 19"/>
                  <a:gd name="T23" fmla="*/ 0 h 25"/>
                  <a:gd name="T24" fmla="*/ 0 w 19"/>
                  <a:gd name="T25" fmla="*/ 0 h 25"/>
                  <a:gd name="T26" fmla="*/ 0 w 19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5" name="Freeform 96"/>
              <p:cNvSpPr>
                <a:spLocks/>
              </p:cNvSpPr>
              <p:nvPr/>
            </p:nvSpPr>
            <p:spPr bwMode="auto">
              <a:xfrm>
                <a:off x="5379" y="2505"/>
                <a:ext cx="7" cy="6"/>
              </a:xfrm>
              <a:custGeom>
                <a:avLst/>
                <a:gdLst>
                  <a:gd name="T0" fmla="*/ 0 w 26"/>
                  <a:gd name="T1" fmla="*/ 0 h 18"/>
                  <a:gd name="T2" fmla="*/ 0 w 26"/>
                  <a:gd name="T3" fmla="*/ 0 h 18"/>
                  <a:gd name="T4" fmla="*/ 0 w 26"/>
                  <a:gd name="T5" fmla="*/ 0 h 18"/>
                  <a:gd name="T6" fmla="*/ 0 w 26"/>
                  <a:gd name="T7" fmla="*/ 0 h 18"/>
                  <a:gd name="T8" fmla="*/ 0 w 26"/>
                  <a:gd name="T9" fmla="*/ 0 h 18"/>
                  <a:gd name="T10" fmla="*/ 0 w 26"/>
                  <a:gd name="T11" fmla="*/ 0 h 18"/>
                  <a:gd name="T12" fmla="*/ 0 w 26"/>
                  <a:gd name="T13" fmla="*/ 0 h 18"/>
                  <a:gd name="T14" fmla="*/ 0 w 26"/>
                  <a:gd name="T15" fmla="*/ 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6" name="Freeform 97"/>
              <p:cNvSpPr>
                <a:spLocks/>
              </p:cNvSpPr>
              <p:nvPr/>
            </p:nvSpPr>
            <p:spPr bwMode="auto">
              <a:xfrm>
                <a:off x="5392" y="2466"/>
                <a:ext cx="5" cy="6"/>
              </a:xfrm>
              <a:custGeom>
                <a:avLst/>
                <a:gdLst>
                  <a:gd name="T0" fmla="*/ 0 w 13"/>
                  <a:gd name="T1" fmla="*/ 0 h 18"/>
                  <a:gd name="T2" fmla="*/ 0 w 13"/>
                  <a:gd name="T3" fmla="*/ 0 h 18"/>
                  <a:gd name="T4" fmla="*/ 0 w 13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7" name="Freeform 98"/>
              <p:cNvSpPr>
                <a:spLocks/>
              </p:cNvSpPr>
              <p:nvPr/>
            </p:nvSpPr>
            <p:spPr bwMode="auto">
              <a:xfrm>
                <a:off x="5426" y="2468"/>
                <a:ext cx="8" cy="8"/>
              </a:xfrm>
              <a:custGeom>
                <a:avLst/>
                <a:gdLst>
                  <a:gd name="T0" fmla="*/ 0 w 26"/>
                  <a:gd name="T1" fmla="*/ 0 h 24"/>
                  <a:gd name="T2" fmla="*/ 0 w 26"/>
                  <a:gd name="T3" fmla="*/ 0 h 24"/>
                  <a:gd name="T4" fmla="*/ 0 w 26"/>
                  <a:gd name="T5" fmla="*/ 0 h 24"/>
                  <a:gd name="T6" fmla="*/ 0 w 26"/>
                  <a:gd name="T7" fmla="*/ 0 h 24"/>
                  <a:gd name="T8" fmla="*/ 0 w 26"/>
                  <a:gd name="T9" fmla="*/ 0 h 24"/>
                  <a:gd name="T10" fmla="*/ 0 w 26"/>
                  <a:gd name="T11" fmla="*/ 0 h 24"/>
                  <a:gd name="T12" fmla="*/ 0 w 26"/>
                  <a:gd name="T13" fmla="*/ 0 h 24"/>
                  <a:gd name="T14" fmla="*/ 0 w 26"/>
                  <a:gd name="T15" fmla="*/ 0 h 24"/>
                  <a:gd name="T16" fmla="*/ 0 w 26"/>
                  <a:gd name="T17" fmla="*/ 0 h 24"/>
                  <a:gd name="T18" fmla="*/ 0 w 26"/>
                  <a:gd name="T19" fmla="*/ 0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8" name="Freeform 99"/>
              <p:cNvSpPr>
                <a:spLocks/>
              </p:cNvSpPr>
              <p:nvPr/>
            </p:nvSpPr>
            <p:spPr bwMode="auto">
              <a:xfrm>
                <a:off x="5490" y="2490"/>
                <a:ext cx="11" cy="2"/>
              </a:xfrm>
              <a:custGeom>
                <a:avLst/>
                <a:gdLst>
                  <a:gd name="T0" fmla="*/ 0 w 34"/>
                  <a:gd name="T1" fmla="*/ 0 h 6"/>
                  <a:gd name="T2" fmla="*/ 0 w 34"/>
                  <a:gd name="T3" fmla="*/ 0 h 6"/>
                  <a:gd name="T4" fmla="*/ 0 w 34"/>
                  <a:gd name="T5" fmla="*/ 0 h 6"/>
                  <a:gd name="T6" fmla="*/ 0 w 34"/>
                  <a:gd name="T7" fmla="*/ 0 h 6"/>
                  <a:gd name="T8" fmla="*/ 0 w 3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9" name="Line 100"/>
              <p:cNvSpPr>
                <a:spLocks noChangeShapeType="1"/>
              </p:cNvSpPr>
              <p:nvPr/>
            </p:nvSpPr>
            <p:spPr bwMode="auto">
              <a:xfrm flipH="1">
                <a:off x="5495" y="249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0" name="Freeform 101"/>
              <p:cNvSpPr>
                <a:spLocks/>
              </p:cNvSpPr>
              <p:nvPr/>
            </p:nvSpPr>
            <p:spPr bwMode="auto">
              <a:xfrm>
                <a:off x="5464" y="2530"/>
                <a:ext cx="1" cy="7"/>
              </a:xfrm>
              <a:custGeom>
                <a:avLst/>
                <a:gdLst>
                  <a:gd name="T0" fmla="*/ 0 w 1"/>
                  <a:gd name="T1" fmla="*/ 0 h 19"/>
                  <a:gd name="T2" fmla="*/ 0 w 1"/>
                  <a:gd name="T3" fmla="*/ 0 h 19"/>
                  <a:gd name="T4" fmla="*/ 0 w 1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1" name="Line 102"/>
              <p:cNvSpPr>
                <a:spLocks noChangeShapeType="1"/>
              </p:cNvSpPr>
              <p:nvPr/>
            </p:nvSpPr>
            <p:spPr bwMode="auto">
              <a:xfrm>
                <a:off x="5464" y="253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2" name="Freeform 103"/>
              <p:cNvSpPr>
                <a:spLocks/>
              </p:cNvSpPr>
              <p:nvPr/>
            </p:nvSpPr>
            <p:spPr bwMode="auto">
              <a:xfrm>
                <a:off x="5466" y="2530"/>
                <a:ext cx="4" cy="2"/>
              </a:xfrm>
              <a:custGeom>
                <a:avLst/>
                <a:gdLst>
                  <a:gd name="T0" fmla="*/ 0 w 14"/>
                  <a:gd name="T1" fmla="*/ 0 h 6"/>
                  <a:gd name="T2" fmla="*/ 0 w 14"/>
                  <a:gd name="T3" fmla="*/ 0 h 6"/>
                  <a:gd name="T4" fmla="*/ 0 w 14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87" name="Freeform 104"/>
            <p:cNvSpPr>
              <a:spLocks/>
            </p:cNvSpPr>
            <p:nvPr>
              <p:custDataLst>
                <p:tags r:id="rId75"/>
              </p:custDataLst>
            </p:nvPr>
          </p:nvSpPr>
          <p:spPr bwMode="auto">
            <a:xfrm>
              <a:off x="6310313" y="3228975"/>
              <a:ext cx="6350" cy="57150"/>
            </a:xfrm>
            <a:custGeom>
              <a:avLst/>
              <a:gdLst>
                <a:gd name="T0" fmla="*/ 2147483647 w 26"/>
                <a:gd name="T1" fmla="*/ 2147483647 h 111"/>
                <a:gd name="T2" fmla="*/ 2147483647 w 26"/>
                <a:gd name="T3" fmla="*/ 2147483647 h 111"/>
                <a:gd name="T4" fmla="*/ 2147483647 w 26"/>
                <a:gd name="T5" fmla="*/ 2147483647 h 111"/>
                <a:gd name="T6" fmla="*/ 2147483647 w 26"/>
                <a:gd name="T7" fmla="*/ 2147483647 h 111"/>
                <a:gd name="T8" fmla="*/ 2147483647 w 26"/>
                <a:gd name="T9" fmla="*/ 2147483647 h 111"/>
                <a:gd name="T10" fmla="*/ 0 w 26"/>
                <a:gd name="T11" fmla="*/ 2147483647 h 111"/>
                <a:gd name="T12" fmla="*/ 0 w 26"/>
                <a:gd name="T13" fmla="*/ 2147483647 h 111"/>
                <a:gd name="T14" fmla="*/ 0 w 26"/>
                <a:gd name="T15" fmla="*/ 2147483647 h 111"/>
                <a:gd name="T16" fmla="*/ 2147483647 w 26"/>
                <a:gd name="T17" fmla="*/ 2147483647 h 111"/>
                <a:gd name="T18" fmla="*/ 2147483647 w 26"/>
                <a:gd name="T19" fmla="*/ 2147483647 h 111"/>
                <a:gd name="T20" fmla="*/ 2147483647 w 26"/>
                <a:gd name="T21" fmla="*/ 2147483647 h 111"/>
                <a:gd name="T22" fmla="*/ 2147483647 w 26"/>
                <a:gd name="T23" fmla="*/ 2147483647 h 111"/>
                <a:gd name="T24" fmla="*/ 2147483647 w 26"/>
                <a:gd name="T25" fmla="*/ 2147483647 h 111"/>
                <a:gd name="T26" fmla="*/ 2147483647 w 26"/>
                <a:gd name="T27" fmla="*/ 2147483647 h 111"/>
                <a:gd name="T28" fmla="*/ 2147483647 w 26"/>
                <a:gd name="T29" fmla="*/ 0 h 111"/>
                <a:gd name="T30" fmla="*/ 2147483647 w 26"/>
                <a:gd name="T31" fmla="*/ 2147483647 h 111"/>
                <a:gd name="T32" fmla="*/ 2147483647 w 26"/>
                <a:gd name="T33" fmla="*/ 2147483647 h 111"/>
                <a:gd name="T34" fmla="*/ 2147483647 w 26"/>
                <a:gd name="T35" fmla="*/ 2147483647 h 111"/>
                <a:gd name="T36" fmla="*/ 2147483647 w 26"/>
                <a:gd name="T37" fmla="*/ 2147483647 h 111"/>
                <a:gd name="T38" fmla="*/ 2147483647 w 26"/>
                <a:gd name="T39" fmla="*/ 2147483647 h 111"/>
                <a:gd name="T40" fmla="*/ 2147483647 w 26"/>
                <a:gd name="T41" fmla="*/ 2147483647 h 111"/>
                <a:gd name="T42" fmla="*/ 2147483647 w 26"/>
                <a:gd name="T43" fmla="*/ 2147483647 h 111"/>
                <a:gd name="T44" fmla="*/ 2147483647 w 26"/>
                <a:gd name="T45" fmla="*/ 2147483647 h 111"/>
                <a:gd name="T46" fmla="*/ 2147483647 w 26"/>
                <a:gd name="T47" fmla="*/ 2147483647 h 11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" h="111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8" name="Freeform 105"/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3209925" y="5368925"/>
              <a:ext cx="53975" cy="58738"/>
            </a:xfrm>
            <a:custGeom>
              <a:avLst/>
              <a:gdLst>
                <a:gd name="T0" fmla="*/ 0 w 126"/>
                <a:gd name="T1" fmla="*/ 2147483647 h 62"/>
                <a:gd name="T2" fmla="*/ 2147483647 w 126"/>
                <a:gd name="T3" fmla="*/ 2147483647 h 62"/>
                <a:gd name="T4" fmla="*/ 2147483647 w 126"/>
                <a:gd name="T5" fmla="*/ 2147483647 h 62"/>
                <a:gd name="T6" fmla="*/ 2147483647 w 126"/>
                <a:gd name="T7" fmla="*/ 2147483647 h 62"/>
                <a:gd name="T8" fmla="*/ 2147483647 w 126"/>
                <a:gd name="T9" fmla="*/ 2147483647 h 62"/>
                <a:gd name="T10" fmla="*/ 2147483647 w 126"/>
                <a:gd name="T11" fmla="*/ 2147483647 h 62"/>
                <a:gd name="T12" fmla="*/ 2147483647 w 126"/>
                <a:gd name="T13" fmla="*/ 2147483647 h 62"/>
                <a:gd name="T14" fmla="*/ 2147483647 w 126"/>
                <a:gd name="T15" fmla="*/ 2147483647 h 62"/>
                <a:gd name="T16" fmla="*/ 2147483647 w 126"/>
                <a:gd name="T17" fmla="*/ 2147483647 h 62"/>
                <a:gd name="T18" fmla="*/ 2147483647 w 126"/>
                <a:gd name="T19" fmla="*/ 2147483647 h 62"/>
                <a:gd name="T20" fmla="*/ 2147483647 w 126"/>
                <a:gd name="T21" fmla="*/ 2147483647 h 62"/>
                <a:gd name="T22" fmla="*/ 2147483647 w 126"/>
                <a:gd name="T23" fmla="*/ 2147483647 h 62"/>
                <a:gd name="T24" fmla="*/ 2147483647 w 126"/>
                <a:gd name="T25" fmla="*/ 2147483647 h 62"/>
                <a:gd name="T26" fmla="*/ 2147483647 w 126"/>
                <a:gd name="T27" fmla="*/ 2147483647 h 62"/>
                <a:gd name="T28" fmla="*/ 2147483647 w 126"/>
                <a:gd name="T29" fmla="*/ 2147483647 h 62"/>
                <a:gd name="T30" fmla="*/ 2147483647 w 126"/>
                <a:gd name="T31" fmla="*/ 2147483647 h 62"/>
                <a:gd name="T32" fmla="*/ 2147483647 w 126"/>
                <a:gd name="T33" fmla="*/ 2147483647 h 62"/>
                <a:gd name="T34" fmla="*/ 2147483647 w 126"/>
                <a:gd name="T35" fmla="*/ 2147483647 h 62"/>
                <a:gd name="T36" fmla="*/ 2147483647 w 126"/>
                <a:gd name="T37" fmla="*/ 2147483647 h 62"/>
                <a:gd name="T38" fmla="*/ 2147483647 w 126"/>
                <a:gd name="T39" fmla="*/ 2147483647 h 62"/>
                <a:gd name="T40" fmla="*/ 2147483647 w 126"/>
                <a:gd name="T41" fmla="*/ 2147483647 h 62"/>
                <a:gd name="T42" fmla="*/ 2147483647 w 126"/>
                <a:gd name="T43" fmla="*/ 2147483647 h 62"/>
                <a:gd name="T44" fmla="*/ 2147483647 w 126"/>
                <a:gd name="T45" fmla="*/ 2147483647 h 62"/>
                <a:gd name="T46" fmla="*/ 2147483647 w 126"/>
                <a:gd name="T47" fmla="*/ 2147483647 h 62"/>
                <a:gd name="T48" fmla="*/ 2147483647 w 126"/>
                <a:gd name="T49" fmla="*/ 0 h 62"/>
                <a:gd name="T50" fmla="*/ 0 w 126"/>
                <a:gd name="T51" fmla="*/ 0 h 62"/>
                <a:gd name="T52" fmla="*/ 0 w 126"/>
                <a:gd name="T53" fmla="*/ 2147483647 h 62"/>
                <a:gd name="T54" fmla="*/ 0 w 126"/>
                <a:gd name="T55" fmla="*/ 2147483647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9" name="Freeform 106"/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5511800" y="5207000"/>
              <a:ext cx="30163" cy="55563"/>
            </a:xfrm>
            <a:custGeom>
              <a:avLst/>
              <a:gdLst>
                <a:gd name="T0" fmla="*/ 0 w 66"/>
                <a:gd name="T1" fmla="*/ 0 h 44"/>
                <a:gd name="T2" fmla="*/ 2147483647 w 66"/>
                <a:gd name="T3" fmla="*/ 2147483647 h 44"/>
                <a:gd name="T4" fmla="*/ 2147483647 w 66"/>
                <a:gd name="T5" fmla="*/ 2147483647 h 44"/>
                <a:gd name="T6" fmla="*/ 2147483647 w 66"/>
                <a:gd name="T7" fmla="*/ 2147483647 h 44"/>
                <a:gd name="T8" fmla="*/ 2147483647 w 66"/>
                <a:gd name="T9" fmla="*/ 2147483647 h 44"/>
                <a:gd name="T10" fmla="*/ 2147483647 w 66"/>
                <a:gd name="T11" fmla="*/ 2147483647 h 44"/>
                <a:gd name="T12" fmla="*/ 2147483647 w 66"/>
                <a:gd name="T13" fmla="*/ 2147483647 h 44"/>
                <a:gd name="T14" fmla="*/ 2147483647 w 66"/>
                <a:gd name="T15" fmla="*/ 2147483647 h 44"/>
                <a:gd name="T16" fmla="*/ 2147483647 w 66"/>
                <a:gd name="T17" fmla="*/ 2147483647 h 44"/>
                <a:gd name="T18" fmla="*/ 2147483647 w 66"/>
                <a:gd name="T19" fmla="*/ 2147483647 h 44"/>
                <a:gd name="T20" fmla="*/ 2147483647 w 66"/>
                <a:gd name="T21" fmla="*/ 2147483647 h 44"/>
                <a:gd name="T22" fmla="*/ 2147483647 w 66"/>
                <a:gd name="T23" fmla="*/ 2147483647 h 44"/>
                <a:gd name="T24" fmla="*/ 2147483647 w 66"/>
                <a:gd name="T25" fmla="*/ 2147483647 h 44"/>
                <a:gd name="T26" fmla="*/ 2147483647 w 66"/>
                <a:gd name="T27" fmla="*/ 2147483647 h 44"/>
                <a:gd name="T28" fmla="*/ 2147483647 w 66"/>
                <a:gd name="T29" fmla="*/ 2147483647 h 44"/>
                <a:gd name="T30" fmla="*/ 2147483647 w 66"/>
                <a:gd name="T31" fmla="*/ 2147483647 h 44"/>
                <a:gd name="T32" fmla="*/ 2147483647 w 66"/>
                <a:gd name="T33" fmla="*/ 2147483647 h 44"/>
                <a:gd name="T34" fmla="*/ 2147483647 w 66"/>
                <a:gd name="T35" fmla="*/ 2147483647 h 44"/>
                <a:gd name="T36" fmla="*/ 0 w 66"/>
                <a:gd name="T37" fmla="*/ 2147483647 h 44"/>
                <a:gd name="T38" fmla="*/ 0 w 66"/>
                <a:gd name="T39" fmla="*/ 2147483647 h 44"/>
                <a:gd name="T40" fmla="*/ 0 w 66"/>
                <a:gd name="T41" fmla="*/ 2147483647 h 44"/>
                <a:gd name="T42" fmla="*/ 0 w 66"/>
                <a:gd name="T43" fmla="*/ 2147483647 h 44"/>
                <a:gd name="T44" fmla="*/ 0 w 66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0" name="Freeform 107"/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7666038" y="1978025"/>
              <a:ext cx="20637" cy="57150"/>
            </a:xfrm>
            <a:custGeom>
              <a:avLst/>
              <a:gdLst>
                <a:gd name="T0" fmla="*/ 2147483647 w 46"/>
                <a:gd name="T1" fmla="*/ 0 h 16"/>
                <a:gd name="T2" fmla="*/ 2147483647 w 46"/>
                <a:gd name="T3" fmla="*/ 2147483647 h 16"/>
                <a:gd name="T4" fmla="*/ 2147483647 w 46"/>
                <a:gd name="T5" fmla="*/ 2147483647 h 16"/>
                <a:gd name="T6" fmla="*/ 2147483647 w 46"/>
                <a:gd name="T7" fmla="*/ 2147483647 h 16"/>
                <a:gd name="T8" fmla="*/ 2147483647 w 46"/>
                <a:gd name="T9" fmla="*/ 2147483647 h 16"/>
                <a:gd name="T10" fmla="*/ 2147483647 w 46"/>
                <a:gd name="T11" fmla="*/ 2147483647 h 16"/>
                <a:gd name="T12" fmla="*/ 2147483647 w 46"/>
                <a:gd name="T13" fmla="*/ 2147483647 h 16"/>
                <a:gd name="T14" fmla="*/ 2147483647 w 46"/>
                <a:gd name="T15" fmla="*/ 2147483647 h 16"/>
                <a:gd name="T16" fmla="*/ 2147483647 w 46"/>
                <a:gd name="T17" fmla="*/ 2147483647 h 16"/>
                <a:gd name="T18" fmla="*/ 2147483647 w 46"/>
                <a:gd name="T19" fmla="*/ 2147483647 h 16"/>
                <a:gd name="T20" fmla="*/ 0 w 46"/>
                <a:gd name="T21" fmla="*/ 0 h 16"/>
                <a:gd name="T22" fmla="*/ 2147483647 w 46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16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1" name="Freeform 108"/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7842250" y="2011363"/>
              <a:ext cx="15875" cy="57150"/>
            </a:xfrm>
            <a:custGeom>
              <a:avLst/>
              <a:gdLst>
                <a:gd name="T0" fmla="*/ 2147483647 w 39"/>
                <a:gd name="T1" fmla="*/ 2147483647 h 26"/>
                <a:gd name="T2" fmla="*/ 2147483647 w 39"/>
                <a:gd name="T3" fmla="*/ 2147483647 h 26"/>
                <a:gd name="T4" fmla="*/ 2147483647 w 39"/>
                <a:gd name="T5" fmla="*/ 2147483647 h 26"/>
                <a:gd name="T6" fmla="*/ 2147483647 w 39"/>
                <a:gd name="T7" fmla="*/ 2147483647 h 26"/>
                <a:gd name="T8" fmla="*/ 2147483647 w 39"/>
                <a:gd name="T9" fmla="*/ 2147483647 h 26"/>
                <a:gd name="T10" fmla="*/ 2147483647 w 39"/>
                <a:gd name="T11" fmla="*/ 2147483647 h 26"/>
                <a:gd name="T12" fmla="*/ 2147483647 w 39"/>
                <a:gd name="T13" fmla="*/ 2147483647 h 26"/>
                <a:gd name="T14" fmla="*/ 2147483647 w 39"/>
                <a:gd name="T15" fmla="*/ 2147483647 h 26"/>
                <a:gd name="T16" fmla="*/ 2147483647 w 39"/>
                <a:gd name="T17" fmla="*/ 2147483647 h 26"/>
                <a:gd name="T18" fmla="*/ 2147483647 w 39"/>
                <a:gd name="T19" fmla="*/ 2147483647 h 26"/>
                <a:gd name="T20" fmla="*/ 0 w 39"/>
                <a:gd name="T21" fmla="*/ 0 h 26"/>
                <a:gd name="T22" fmla="*/ 2147483647 w 39"/>
                <a:gd name="T23" fmla="*/ 2147483647 h 26"/>
                <a:gd name="T24" fmla="*/ 2147483647 w 39"/>
                <a:gd name="T25" fmla="*/ 2147483647 h 26"/>
                <a:gd name="T26" fmla="*/ 2147483647 w 39"/>
                <a:gd name="T27" fmla="*/ 2147483647 h 26"/>
                <a:gd name="T28" fmla="*/ 2147483647 w 39"/>
                <a:gd name="T29" fmla="*/ 2147483647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" h="26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2" name="Freeform 109"/>
            <p:cNvSpPr>
              <a:spLocks/>
            </p:cNvSpPr>
            <p:nvPr>
              <p:custDataLst>
                <p:tags r:id="rId80"/>
              </p:custDataLst>
            </p:nvPr>
          </p:nvSpPr>
          <p:spPr bwMode="auto">
            <a:xfrm>
              <a:off x="7291388" y="2241550"/>
              <a:ext cx="4762" cy="58738"/>
            </a:xfrm>
            <a:custGeom>
              <a:avLst/>
              <a:gdLst>
                <a:gd name="T0" fmla="*/ 2147483647 w 11"/>
                <a:gd name="T1" fmla="*/ 0 h 25"/>
                <a:gd name="T2" fmla="*/ 2147483647 w 11"/>
                <a:gd name="T3" fmla="*/ 2147483647 h 25"/>
                <a:gd name="T4" fmla="*/ 2147483647 w 11"/>
                <a:gd name="T5" fmla="*/ 2147483647 h 25"/>
                <a:gd name="T6" fmla="*/ 2147483647 w 11"/>
                <a:gd name="T7" fmla="*/ 2147483647 h 25"/>
                <a:gd name="T8" fmla="*/ 2147483647 w 11"/>
                <a:gd name="T9" fmla="*/ 2147483647 h 25"/>
                <a:gd name="T10" fmla="*/ 2147483647 w 11"/>
                <a:gd name="T11" fmla="*/ 2147483647 h 25"/>
                <a:gd name="T12" fmla="*/ 2147483647 w 11"/>
                <a:gd name="T13" fmla="*/ 2147483647 h 25"/>
                <a:gd name="T14" fmla="*/ 0 w 11"/>
                <a:gd name="T15" fmla="*/ 2147483647 h 25"/>
                <a:gd name="T16" fmla="*/ 0 w 11"/>
                <a:gd name="T17" fmla="*/ 2147483647 h 25"/>
                <a:gd name="T18" fmla="*/ 2147483647 w 11"/>
                <a:gd name="T19" fmla="*/ 2147483647 h 25"/>
                <a:gd name="T20" fmla="*/ 2147483647 w 11"/>
                <a:gd name="T21" fmla="*/ 2147483647 h 25"/>
                <a:gd name="T22" fmla="*/ 2147483647 w 11"/>
                <a:gd name="T23" fmla="*/ 2147483647 h 25"/>
                <a:gd name="T24" fmla="*/ 2147483647 w 11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25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3" name="Freeform 110"/>
            <p:cNvSpPr>
              <a:spLocks/>
            </p:cNvSpPr>
            <p:nvPr>
              <p:custDataLst>
                <p:tags r:id="rId81"/>
              </p:custDataLst>
            </p:nvPr>
          </p:nvSpPr>
          <p:spPr bwMode="auto">
            <a:xfrm>
              <a:off x="7105650" y="2803525"/>
              <a:ext cx="14288" cy="58738"/>
            </a:xfrm>
            <a:custGeom>
              <a:avLst/>
              <a:gdLst>
                <a:gd name="T0" fmla="*/ 2147483647 w 20"/>
                <a:gd name="T1" fmla="*/ 0 h 31"/>
                <a:gd name="T2" fmla="*/ 2147483647 w 20"/>
                <a:gd name="T3" fmla="*/ 2147483647 h 31"/>
                <a:gd name="T4" fmla="*/ 2147483647 w 20"/>
                <a:gd name="T5" fmla="*/ 2147483647 h 31"/>
                <a:gd name="T6" fmla="*/ 2147483647 w 20"/>
                <a:gd name="T7" fmla="*/ 2147483647 h 31"/>
                <a:gd name="T8" fmla="*/ 0 w 20"/>
                <a:gd name="T9" fmla="*/ 2147483647 h 31"/>
                <a:gd name="T10" fmla="*/ 0 w 20"/>
                <a:gd name="T11" fmla="*/ 2147483647 h 31"/>
                <a:gd name="T12" fmla="*/ 2147483647 w 20"/>
                <a:gd name="T13" fmla="*/ 2147483647 h 31"/>
                <a:gd name="T14" fmla="*/ 2147483647 w 20"/>
                <a:gd name="T15" fmla="*/ 2147483647 h 31"/>
                <a:gd name="T16" fmla="*/ 2147483647 w 20"/>
                <a:gd name="T17" fmla="*/ 2147483647 h 31"/>
                <a:gd name="T18" fmla="*/ 2147483647 w 20"/>
                <a:gd name="T19" fmla="*/ 2147483647 h 31"/>
                <a:gd name="T20" fmla="*/ 2147483647 w 20"/>
                <a:gd name="T21" fmla="*/ 2147483647 h 31"/>
                <a:gd name="T22" fmla="*/ 2147483647 w 20"/>
                <a:gd name="T23" fmla="*/ 0 h 31"/>
                <a:gd name="T24" fmla="*/ 2147483647 w 20"/>
                <a:gd name="T25" fmla="*/ 0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" h="31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4" name="Freeform 111"/>
            <p:cNvSpPr>
              <a:spLocks/>
            </p:cNvSpPr>
            <p:nvPr>
              <p:custDataLst>
                <p:tags r:id="rId82"/>
              </p:custDataLst>
            </p:nvPr>
          </p:nvSpPr>
          <p:spPr bwMode="auto">
            <a:xfrm>
              <a:off x="7123113" y="2738438"/>
              <a:ext cx="15875" cy="57150"/>
            </a:xfrm>
            <a:custGeom>
              <a:avLst/>
              <a:gdLst>
                <a:gd name="T0" fmla="*/ 2147483647 w 26"/>
                <a:gd name="T1" fmla="*/ 2147483647 h 37"/>
                <a:gd name="T2" fmla="*/ 0 w 26"/>
                <a:gd name="T3" fmla="*/ 2147483647 h 37"/>
                <a:gd name="T4" fmla="*/ 2147483647 w 26"/>
                <a:gd name="T5" fmla="*/ 2147483647 h 37"/>
                <a:gd name="T6" fmla="*/ 2147483647 w 26"/>
                <a:gd name="T7" fmla="*/ 2147483647 h 37"/>
                <a:gd name="T8" fmla="*/ 2147483647 w 26"/>
                <a:gd name="T9" fmla="*/ 2147483647 h 37"/>
                <a:gd name="T10" fmla="*/ 2147483647 w 26"/>
                <a:gd name="T11" fmla="*/ 0 h 37"/>
                <a:gd name="T12" fmla="*/ 2147483647 w 26"/>
                <a:gd name="T13" fmla="*/ 2147483647 h 37"/>
                <a:gd name="T14" fmla="*/ 2147483647 w 26"/>
                <a:gd name="T15" fmla="*/ 2147483647 h 37"/>
                <a:gd name="T16" fmla="*/ 2147483647 w 26"/>
                <a:gd name="T17" fmla="*/ 2147483647 h 37"/>
                <a:gd name="T18" fmla="*/ 2147483647 w 26"/>
                <a:gd name="T19" fmla="*/ 2147483647 h 37"/>
                <a:gd name="T20" fmla="*/ 2147483647 w 26"/>
                <a:gd name="T21" fmla="*/ 2147483647 h 37"/>
                <a:gd name="T22" fmla="*/ 2147483647 w 26"/>
                <a:gd name="T23" fmla="*/ 2147483647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37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5" name="Freeform 112"/>
            <p:cNvSpPr>
              <a:spLocks/>
            </p:cNvSpPr>
            <p:nvPr>
              <p:custDataLst>
                <p:tags r:id="rId83"/>
              </p:custDataLst>
            </p:nvPr>
          </p:nvSpPr>
          <p:spPr bwMode="auto">
            <a:xfrm>
              <a:off x="7011988" y="2587625"/>
              <a:ext cx="1587" cy="60325"/>
            </a:xfrm>
            <a:custGeom>
              <a:avLst/>
              <a:gdLst>
                <a:gd name="T0" fmla="*/ 0 w 7"/>
                <a:gd name="T1" fmla="*/ 2147483647 h 18"/>
                <a:gd name="T2" fmla="*/ 0 w 7"/>
                <a:gd name="T3" fmla="*/ 0 h 18"/>
                <a:gd name="T4" fmla="*/ 2147483647 w 7"/>
                <a:gd name="T5" fmla="*/ 2147483647 h 18"/>
                <a:gd name="T6" fmla="*/ 0 w 7"/>
                <a:gd name="T7" fmla="*/ 2147483647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6" name="Freeform 113"/>
            <p:cNvSpPr>
              <a:spLocks/>
            </p:cNvSpPr>
            <p:nvPr>
              <p:custDataLst>
                <p:tags r:id="rId84"/>
              </p:custDataLst>
            </p:nvPr>
          </p:nvSpPr>
          <p:spPr bwMode="auto">
            <a:xfrm>
              <a:off x="3863975" y="1714500"/>
              <a:ext cx="9525" cy="57150"/>
            </a:xfrm>
            <a:custGeom>
              <a:avLst/>
              <a:gdLst>
                <a:gd name="T0" fmla="*/ 0 w 33"/>
                <a:gd name="T1" fmla="*/ 2147483647 h 31"/>
                <a:gd name="T2" fmla="*/ 2147483647 w 33"/>
                <a:gd name="T3" fmla="*/ 0 h 31"/>
                <a:gd name="T4" fmla="*/ 2147483647 w 33"/>
                <a:gd name="T5" fmla="*/ 2147483647 h 31"/>
                <a:gd name="T6" fmla="*/ 2147483647 w 33"/>
                <a:gd name="T7" fmla="*/ 2147483647 h 31"/>
                <a:gd name="T8" fmla="*/ 2147483647 w 33"/>
                <a:gd name="T9" fmla="*/ 2147483647 h 31"/>
                <a:gd name="T10" fmla="*/ 2147483647 w 33"/>
                <a:gd name="T11" fmla="*/ 2147483647 h 31"/>
                <a:gd name="T12" fmla="*/ 2147483647 w 33"/>
                <a:gd name="T13" fmla="*/ 2147483647 h 31"/>
                <a:gd name="T14" fmla="*/ 2147483647 w 33"/>
                <a:gd name="T15" fmla="*/ 2147483647 h 31"/>
                <a:gd name="T16" fmla="*/ 2147483647 w 33"/>
                <a:gd name="T17" fmla="*/ 2147483647 h 31"/>
                <a:gd name="T18" fmla="*/ 2147483647 w 33"/>
                <a:gd name="T19" fmla="*/ 2147483647 h 31"/>
                <a:gd name="T20" fmla="*/ 2147483647 w 33"/>
                <a:gd name="T21" fmla="*/ 2147483647 h 31"/>
                <a:gd name="T22" fmla="*/ 0 w 33"/>
                <a:gd name="T23" fmla="*/ 2147483647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31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7" name="Freeform 114"/>
            <p:cNvSpPr>
              <a:spLocks/>
            </p:cNvSpPr>
            <p:nvPr>
              <p:custDataLst>
                <p:tags r:id="rId85"/>
              </p:custDataLst>
            </p:nvPr>
          </p:nvSpPr>
          <p:spPr bwMode="auto">
            <a:xfrm>
              <a:off x="3849688" y="1482725"/>
              <a:ext cx="3175" cy="57150"/>
            </a:xfrm>
            <a:custGeom>
              <a:avLst/>
              <a:gdLst>
                <a:gd name="T0" fmla="*/ 2147483647 w 14"/>
                <a:gd name="T1" fmla="*/ 0 h 6"/>
                <a:gd name="T2" fmla="*/ 0 w 14"/>
                <a:gd name="T3" fmla="*/ 2147483647 h 6"/>
                <a:gd name="T4" fmla="*/ 2147483647 w 14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8" name="Freeform 115"/>
            <p:cNvSpPr>
              <a:spLocks/>
            </p:cNvSpPr>
            <p:nvPr>
              <p:custDataLst>
                <p:tags r:id="rId86"/>
              </p:custDataLst>
            </p:nvPr>
          </p:nvSpPr>
          <p:spPr bwMode="auto">
            <a:xfrm>
              <a:off x="5330825" y="3260725"/>
              <a:ext cx="25400" cy="55563"/>
            </a:xfrm>
            <a:custGeom>
              <a:avLst/>
              <a:gdLst>
                <a:gd name="T0" fmla="*/ 2147483647 w 59"/>
                <a:gd name="T1" fmla="*/ 2147483647 h 31"/>
                <a:gd name="T2" fmla="*/ 2147483647 w 59"/>
                <a:gd name="T3" fmla="*/ 2147483647 h 31"/>
                <a:gd name="T4" fmla="*/ 2147483647 w 59"/>
                <a:gd name="T5" fmla="*/ 2147483647 h 31"/>
                <a:gd name="T6" fmla="*/ 2147483647 w 59"/>
                <a:gd name="T7" fmla="*/ 2147483647 h 31"/>
                <a:gd name="T8" fmla="*/ 2147483647 w 59"/>
                <a:gd name="T9" fmla="*/ 2147483647 h 31"/>
                <a:gd name="T10" fmla="*/ 2147483647 w 59"/>
                <a:gd name="T11" fmla="*/ 2147483647 h 31"/>
                <a:gd name="T12" fmla="*/ 2147483647 w 59"/>
                <a:gd name="T13" fmla="*/ 2147483647 h 31"/>
                <a:gd name="T14" fmla="*/ 2147483647 w 59"/>
                <a:gd name="T15" fmla="*/ 2147483647 h 31"/>
                <a:gd name="T16" fmla="*/ 2147483647 w 59"/>
                <a:gd name="T17" fmla="*/ 2147483647 h 31"/>
                <a:gd name="T18" fmla="*/ 2147483647 w 59"/>
                <a:gd name="T19" fmla="*/ 2147483647 h 31"/>
                <a:gd name="T20" fmla="*/ 2147483647 w 59"/>
                <a:gd name="T21" fmla="*/ 2147483647 h 31"/>
                <a:gd name="T22" fmla="*/ 2147483647 w 59"/>
                <a:gd name="T23" fmla="*/ 2147483647 h 31"/>
                <a:gd name="T24" fmla="*/ 2147483647 w 59"/>
                <a:gd name="T25" fmla="*/ 2147483647 h 31"/>
                <a:gd name="T26" fmla="*/ 2147483647 w 59"/>
                <a:gd name="T27" fmla="*/ 2147483647 h 31"/>
                <a:gd name="T28" fmla="*/ 0 w 59"/>
                <a:gd name="T29" fmla="*/ 2147483647 h 31"/>
                <a:gd name="T30" fmla="*/ 2147483647 w 59"/>
                <a:gd name="T31" fmla="*/ 2147483647 h 31"/>
                <a:gd name="T32" fmla="*/ 2147483647 w 59"/>
                <a:gd name="T33" fmla="*/ 2147483647 h 31"/>
                <a:gd name="T34" fmla="*/ 2147483647 w 59"/>
                <a:gd name="T35" fmla="*/ 2147483647 h 31"/>
                <a:gd name="T36" fmla="*/ 2147483647 w 59"/>
                <a:gd name="T37" fmla="*/ 2147483647 h 31"/>
                <a:gd name="T38" fmla="*/ 2147483647 w 59"/>
                <a:gd name="T39" fmla="*/ 2147483647 h 31"/>
                <a:gd name="T40" fmla="*/ 2147483647 w 59"/>
                <a:gd name="T41" fmla="*/ 0 h 31"/>
                <a:gd name="T42" fmla="*/ 2147483647 w 59"/>
                <a:gd name="T43" fmla="*/ 0 h 31"/>
                <a:gd name="T44" fmla="*/ 2147483647 w 59"/>
                <a:gd name="T45" fmla="*/ 2147483647 h 31"/>
                <a:gd name="T46" fmla="*/ 2147483647 w 59"/>
                <a:gd name="T47" fmla="*/ 2147483647 h 31"/>
                <a:gd name="T48" fmla="*/ 2147483647 w 59"/>
                <a:gd name="T49" fmla="*/ 2147483647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99" name="Freeform 116"/>
            <p:cNvSpPr>
              <a:spLocks/>
            </p:cNvSpPr>
            <p:nvPr>
              <p:custDataLst>
                <p:tags r:id="rId87"/>
              </p:custDataLst>
            </p:nvPr>
          </p:nvSpPr>
          <p:spPr bwMode="auto">
            <a:xfrm>
              <a:off x="5033963" y="3122613"/>
              <a:ext cx="19050" cy="58737"/>
            </a:xfrm>
            <a:custGeom>
              <a:avLst/>
              <a:gdLst>
                <a:gd name="T0" fmla="*/ 2147483647 w 47"/>
                <a:gd name="T1" fmla="*/ 0 h 68"/>
                <a:gd name="T2" fmla="*/ 2147483647 w 47"/>
                <a:gd name="T3" fmla="*/ 2147483647 h 68"/>
                <a:gd name="T4" fmla="*/ 2147483647 w 47"/>
                <a:gd name="T5" fmla="*/ 2147483647 h 68"/>
                <a:gd name="T6" fmla="*/ 2147483647 w 47"/>
                <a:gd name="T7" fmla="*/ 2147483647 h 68"/>
                <a:gd name="T8" fmla="*/ 0 w 47"/>
                <a:gd name="T9" fmla="*/ 2147483647 h 68"/>
                <a:gd name="T10" fmla="*/ 0 w 47"/>
                <a:gd name="T11" fmla="*/ 2147483647 h 68"/>
                <a:gd name="T12" fmla="*/ 2147483647 w 47"/>
                <a:gd name="T13" fmla="*/ 2147483647 h 68"/>
                <a:gd name="T14" fmla="*/ 2147483647 w 47"/>
                <a:gd name="T15" fmla="*/ 2147483647 h 68"/>
                <a:gd name="T16" fmla="*/ 2147483647 w 47"/>
                <a:gd name="T17" fmla="*/ 2147483647 h 68"/>
                <a:gd name="T18" fmla="*/ 2147483647 w 47"/>
                <a:gd name="T19" fmla="*/ 2147483647 h 68"/>
                <a:gd name="T20" fmla="*/ 2147483647 w 47"/>
                <a:gd name="T21" fmla="*/ 2147483647 h 68"/>
                <a:gd name="T22" fmla="*/ 2147483647 w 47"/>
                <a:gd name="T23" fmla="*/ 2147483647 h 68"/>
                <a:gd name="T24" fmla="*/ 2147483647 w 47"/>
                <a:gd name="T25" fmla="*/ 2147483647 h 68"/>
                <a:gd name="T26" fmla="*/ 2147483647 w 47"/>
                <a:gd name="T27" fmla="*/ 2147483647 h 68"/>
                <a:gd name="T28" fmla="*/ 2147483647 w 47"/>
                <a:gd name="T29" fmla="*/ 2147483647 h 68"/>
                <a:gd name="T30" fmla="*/ 2147483647 w 47"/>
                <a:gd name="T31" fmla="*/ 2147483647 h 68"/>
                <a:gd name="T32" fmla="*/ 2147483647 w 47"/>
                <a:gd name="T33" fmla="*/ 2147483647 h 68"/>
                <a:gd name="T34" fmla="*/ 2147483647 w 47"/>
                <a:gd name="T35" fmla="*/ 2147483647 h 68"/>
                <a:gd name="T36" fmla="*/ 2147483647 w 47"/>
                <a:gd name="T37" fmla="*/ 2147483647 h 68"/>
                <a:gd name="T38" fmla="*/ 2147483647 w 47"/>
                <a:gd name="T39" fmla="*/ 2147483647 h 68"/>
                <a:gd name="T40" fmla="*/ 2147483647 w 47"/>
                <a:gd name="T41" fmla="*/ 2147483647 h 68"/>
                <a:gd name="T42" fmla="*/ 2147483647 w 47"/>
                <a:gd name="T43" fmla="*/ 2147483647 h 68"/>
                <a:gd name="T44" fmla="*/ 2147483647 w 47"/>
                <a:gd name="T45" fmla="*/ 2147483647 h 68"/>
                <a:gd name="T46" fmla="*/ 2147483647 w 47"/>
                <a:gd name="T47" fmla="*/ 2147483647 h 68"/>
                <a:gd name="T48" fmla="*/ 2147483647 w 47"/>
                <a:gd name="T49" fmla="*/ 0 h 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" h="68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100" name="Group 117"/>
            <p:cNvGrpSpPr>
              <a:grpSpLocks/>
            </p:cNvGrpSpPr>
            <p:nvPr>
              <p:custDataLst>
                <p:tags r:id="rId88"/>
              </p:custDataLst>
            </p:nvPr>
          </p:nvGrpSpPr>
          <p:grpSpPr bwMode="auto">
            <a:xfrm>
              <a:off x="5805488" y="3309938"/>
              <a:ext cx="46037" cy="374650"/>
              <a:chOff x="3950" y="2430"/>
              <a:chExt cx="36" cy="234"/>
            </a:xfrm>
          </p:grpSpPr>
          <p:sp>
            <p:nvSpPr>
              <p:cNvPr id="503" name="Freeform 118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0 h 20"/>
                  <a:gd name="T4" fmla="*/ 0 w 19"/>
                  <a:gd name="T5" fmla="*/ 0 h 20"/>
                  <a:gd name="T6" fmla="*/ 0 w 19"/>
                  <a:gd name="T7" fmla="*/ 0 h 20"/>
                  <a:gd name="T8" fmla="*/ 0 w 19"/>
                  <a:gd name="T9" fmla="*/ 0 h 20"/>
                  <a:gd name="T10" fmla="*/ 0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4" name="Freeform 119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0 w 19"/>
                  <a:gd name="T3" fmla="*/ 0 h 12"/>
                  <a:gd name="T4" fmla="*/ 0 w 19"/>
                  <a:gd name="T5" fmla="*/ 0 h 12"/>
                  <a:gd name="T6" fmla="*/ 0 w 19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5" name="Freeform 120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0 w 19"/>
                  <a:gd name="T3" fmla="*/ 0 h 1"/>
                  <a:gd name="T4" fmla="*/ 0 w 19"/>
                  <a:gd name="T5" fmla="*/ 0 h 1"/>
                  <a:gd name="T6" fmla="*/ 0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6" name="Rectangle 121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buFont typeface="Arial" panose="020B0604020202020204" pitchFamily="34" charset="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es-ES_tradnl" altLang="de-DE" sz="2400">
                  <a:latin typeface="Times New Roman" panose="02020603050405020304" pitchFamily="18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507" name="Line 122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8" name="Freeform 123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0 w 6"/>
                  <a:gd name="T1" fmla="*/ 0 h 3"/>
                  <a:gd name="T2" fmla="*/ 0 w 6"/>
                  <a:gd name="T3" fmla="*/ 0 h 3"/>
                  <a:gd name="T4" fmla="*/ 0 w 6"/>
                  <a:gd name="T5" fmla="*/ 0 h 3"/>
                  <a:gd name="T6" fmla="*/ 0 w 6"/>
                  <a:gd name="T7" fmla="*/ 0 h 3"/>
                  <a:gd name="T8" fmla="*/ 0 w 6"/>
                  <a:gd name="T9" fmla="*/ 0 h 3"/>
                  <a:gd name="T10" fmla="*/ 0 w 6"/>
                  <a:gd name="T11" fmla="*/ 0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9" name="Freeform 124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0 w 14"/>
                  <a:gd name="T1" fmla="*/ 0 h 24"/>
                  <a:gd name="T2" fmla="*/ 0 w 14"/>
                  <a:gd name="T3" fmla="*/ 0 h 24"/>
                  <a:gd name="T4" fmla="*/ 0 w 14"/>
                  <a:gd name="T5" fmla="*/ 0 h 24"/>
                  <a:gd name="T6" fmla="*/ 0 w 14"/>
                  <a:gd name="T7" fmla="*/ 0 h 24"/>
                  <a:gd name="T8" fmla="*/ 0 w 14"/>
                  <a:gd name="T9" fmla="*/ 0 h 24"/>
                  <a:gd name="T10" fmla="*/ 0 w 14"/>
                  <a:gd name="T11" fmla="*/ 0 h 24"/>
                  <a:gd name="T12" fmla="*/ 0 w 14"/>
                  <a:gd name="T13" fmla="*/ 0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0" name="Line 125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1" name="Freeform 126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0 w 13"/>
                  <a:gd name="T1" fmla="*/ 0 h 12"/>
                  <a:gd name="T2" fmla="*/ 0 w 13"/>
                  <a:gd name="T3" fmla="*/ 0 h 12"/>
                  <a:gd name="T4" fmla="*/ 0 w 13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2" name="Freeform 127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0 h 19"/>
                  <a:gd name="T4" fmla="*/ 0 w 7"/>
                  <a:gd name="T5" fmla="*/ 0 h 19"/>
                  <a:gd name="T6" fmla="*/ 0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3" name="Line 128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" name="Freeform 129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0 h 18"/>
                  <a:gd name="T2" fmla="*/ 0 w 8"/>
                  <a:gd name="T3" fmla="*/ 0 h 18"/>
                  <a:gd name="T4" fmla="*/ 0 w 8"/>
                  <a:gd name="T5" fmla="*/ 0 h 18"/>
                  <a:gd name="T6" fmla="*/ 0 w 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5" name="Freeform 130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0 h 19"/>
                  <a:gd name="T4" fmla="*/ 0 w 6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6" name="Freeform 131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0 h 19"/>
                  <a:gd name="T4" fmla="*/ 0 w 28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7" name="Freeform 132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0 w 15"/>
                  <a:gd name="T1" fmla="*/ 0 h 19"/>
                  <a:gd name="T2" fmla="*/ 0 w 15"/>
                  <a:gd name="T3" fmla="*/ 0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8" name="Freeform 133"/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0 h 20"/>
                  <a:gd name="T4" fmla="*/ 0 w 19"/>
                  <a:gd name="T5" fmla="*/ 0 h 20"/>
                  <a:gd name="T6" fmla="*/ 0 w 19"/>
                  <a:gd name="T7" fmla="*/ 0 h 20"/>
                  <a:gd name="T8" fmla="*/ 0 w 19"/>
                  <a:gd name="T9" fmla="*/ 0 h 20"/>
                  <a:gd name="T10" fmla="*/ 0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9" name="Freeform 134"/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0 w 19"/>
                  <a:gd name="T3" fmla="*/ 0 h 12"/>
                  <a:gd name="T4" fmla="*/ 0 w 19"/>
                  <a:gd name="T5" fmla="*/ 0 h 12"/>
                  <a:gd name="T6" fmla="*/ 0 w 19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0" name="Freeform 135"/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0 w 19"/>
                  <a:gd name="T3" fmla="*/ 0 h 1"/>
                  <a:gd name="T4" fmla="*/ 0 w 19"/>
                  <a:gd name="T5" fmla="*/ 0 h 1"/>
                  <a:gd name="T6" fmla="*/ 0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1" name="Rectangle 136"/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buFont typeface="Arial" panose="020B0604020202020204" pitchFamily="34" charset="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buFontTx/>
                  <a:buNone/>
                </a:pPr>
                <a:endParaRPr lang="es-ES_tradnl" altLang="de-DE" sz="2400">
                  <a:latin typeface="Times New Roman" panose="02020603050405020304" pitchFamily="18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522" name="Line 137"/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3" name="Freeform 138"/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0 w 6"/>
                  <a:gd name="T1" fmla="*/ 0 h 3"/>
                  <a:gd name="T2" fmla="*/ 0 w 6"/>
                  <a:gd name="T3" fmla="*/ 0 h 3"/>
                  <a:gd name="T4" fmla="*/ 0 w 6"/>
                  <a:gd name="T5" fmla="*/ 0 h 3"/>
                  <a:gd name="T6" fmla="*/ 0 w 6"/>
                  <a:gd name="T7" fmla="*/ 0 h 3"/>
                  <a:gd name="T8" fmla="*/ 0 w 6"/>
                  <a:gd name="T9" fmla="*/ 0 h 3"/>
                  <a:gd name="T10" fmla="*/ 0 w 6"/>
                  <a:gd name="T11" fmla="*/ 0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4" name="Freeform 139"/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0 w 14"/>
                  <a:gd name="T1" fmla="*/ 0 h 24"/>
                  <a:gd name="T2" fmla="*/ 0 w 14"/>
                  <a:gd name="T3" fmla="*/ 0 h 24"/>
                  <a:gd name="T4" fmla="*/ 0 w 14"/>
                  <a:gd name="T5" fmla="*/ 0 h 24"/>
                  <a:gd name="T6" fmla="*/ 0 w 14"/>
                  <a:gd name="T7" fmla="*/ 0 h 24"/>
                  <a:gd name="T8" fmla="*/ 0 w 14"/>
                  <a:gd name="T9" fmla="*/ 0 h 24"/>
                  <a:gd name="T10" fmla="*/ 0 w 14"/>
                  <a:gd name="T11" fmla="*/ 0 h 24"/>
                  <a:gd name="T12" fmla="*/ 0 w 14"/>
                  <a:gd name="T13" fmla="*/ 0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5" name="Line 140"/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6" name="Freeform 141"/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0 w 13"/>
                  <a:gd name="T1" fmla="*/ 0 h 12"/>
                  <a:gd name="T2" fmla="*/ 0 w 13"/>
                  <a:gd name="T3" fmla="*/ 0 h 12"/>
                  <a:gd name="T4" fmla="*/ 0 w 13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7" name="Freeform 142"/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0 h 19"/>
                  <a:gd name="T4" fmla="*/ 0 w 7"/>
                  <a:gd name="T5" fmla="*/ 0 h 19"/>
                  <a:gd name="T6" fmla="*/ 0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8" name="Line 143"/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9" name="Freeform 144"/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0 h 18"/>
                  <a:gd name="T2" fmla="*/ 0 w 8"/>
                  <a:gd name="T3" fmla="*/ 0 h 18"/>
                  <a:gd name="T4" fmla="*/ 0 w 8"/>
                  <a:gd name="T5" fmla="*/ 0 h 18"/>
                  <a:gd name="T6" fmla="*/ 0 w 8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0" name="Freeform 145"/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0 h 19"/>
                  <a:gd name="T4" fmla="*/ 0 w 6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1" name="Freeform 146"/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0 h 19"/>
                  <a:gd name="T4" fmla="*/ 0 w 28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2" name="Freeform 147"/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0 w 15"/>
                  <a:gd name="T1" fmla="*/ 0 h 19"/>
                  <a:gd name="T2" fmla="*/ 0 w 15"/>
                  <a:gd name="T3" fmla="*/ 0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3" name="Freeform 148"/>
              <p:cNvSpPr>
                <a:spLocks/>
              </p:cNvSpPr>
              <p:nvPr/>
            </p:nvSpPr>
            <p:spPr bwMode="auto">
              <a:xfrm>
                <a:off x="3950" y="2430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0 h 18"/>
                  <a:gd name="T4" fmla="*/ 0 w 20"/>
                  <a:gd name="T5" fmla="*/ 0 h 18"/>
                  <a:gd name="T6" fmla="*/ 0 w 20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13" y="18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3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101" name="Group 149"/>
            <p:cNvGrpSpPr>
              <a:grpSpLocks/>
            </p:cNvGrpSpPr>
            <p:nvPr>
              <p:custDataLst>
                <p:tags r:id="rId89"/>
              </p:custDataLst>
            </p:nvPr>
          </p:nvGrpSpPr>
          <p:grpSpPr bwMode="auto">
            <a:xfrm>
              <a:off x="7870825" y="3810000"/>
              <a:ext cx="185738" cy="214313"/>
              <a:chOff x="5486" y="2743"/>
              <a:chExt cx="137" cy="132"/>
            </a:xfrm>
          </p:grpSpPr>
          <p:sp>
            <p:nvSpPr>
              <p:cNvPr id="494" name="Freeform 150"/>
              <p:cNvSpPr>
                <a:spLocks/>
              </p:cNvSpPr>
              <p:nvPr/>
            </p:nvSpPr>
            <p:spPr bwMode="auto">
              <a:xfrm>
                <a:off x="5595" y="2806"/>
                <a:ext cx="13" cy="28"/>
              </a:xfrm>
              <a:custGeom>
                <a:avLst/>
                <a:gdLst>
                  <a:gd name="T0" fmla="*/ 0 w 40"/>
                  <a:gd name="T1" fmla="*/ 0 h 87"/>
                  <a:gd name="T2" fmla="*/ 0 w 40"/>
                  <a:gd name="T3" fmla="*/ 0 h 87"/>
                  <a:gd name="T4" fmla="*/ 0 w 40"/>
                  <a:gd name="T5" fmla="*/ 0 h 87"/>
                  <a:gd name="T6" fmla="*/ 0 w 40"/>
                  <a:gd name="T7" fmla="*/ 0 h 87"/>
                  <a:gd name="T8" fmla="*/ 0 w 40"/>
                  <a:gd name="T9" fmla="*/ 0 h 87"/>
                  <a:gd name="T10" fmla="*/ 0 w 40"/>
                  <a:gd name="T11" fmla="*/ 0 h 87"/>
                  <a:gd name="T12" fmla="*/ 0 w 40"/>
                  <a:gd name="T13" fmla="*/ 0 h 87"/>
                  <a:gd name="T14" fmla="*/ 0 w 40"/>
                  <a:gd name="T15" fmla="*/ 0 h 87"/>
                  <a:gd name="T16" fmla="*/ 0 w 40"/>
                  <a:gd name="T17" fmla="*/ 0 h 87"/>
                  <a:gd name="T18" fmla="*/ 0 w 40"/>
                  <a:gd name="T19" fmla="*/ 0 h 87"/>
                  <a:gd name="T20" fmla="*/ 0 w 40"/>
                  <a:gd name="T21" fmla="*/ 0 h 87"/>
                  <a:gd name="T22" fmla="*/ 0 w 40"/>
                  <a:gd name="T23" fmla="*/ 0 h 87"/>
                  <a:gd name="T24" fmla="*/ 0 w 40"/>
                  <a:gd name="T25" fmla="*/ 0 h 87"/>
                  <a:gd name="T26" fmla="*/ 0 w 40"/>
                  <a:gd name="T27" fmla="*/ 0 h 87"/>
                  <a:gd name="T28" fmla="*/ 0 w 40"/>
                  <a:gd name="T29" fmla="*/ 0 h 87"/>
                  <a:gd name="T30" fmla="*/ 0 w 40"/>
                  <a:gd name="T31" fmla="*/ 0 h 87"/>
                  <a:gd name="T32" fmla="*/ 0 w 40"/>
                  <a:gd name="T33" fmla="*/ 0 h 87"/>
                  <a:gd name="T34" fmla="*/ 0 w 40"/>
                  <a:gd name="T35" fmla="*/ 0 h 87"/>
                  <a:gd name="T36" fmla="*/ 0 w 40"/>
                  <a:gd name="T37" fmla="*/ 0 h 87"/>
                  <a:gd name="T38" fmla="*/ 0 w 40"/>
                  <a:gd name="T39" fmla="*/ 0 h 87"/>
                  <a:gd name="T40" fmla="*/ 0 w 40"/>
                  <a:gd name="T41" fmla="*/ 0 h 87"/>
                  <a:gd name="T42" fmla="*/ 0 w 40"/>
                  <a:gd name="T43" fmla="*/ 0 h 87"/>
                  <a:gd name="T44" fmla="*/ 0 w 40"/>
                  <a:gd name="T45" fmla="*/ 0 h 87"/>
                  <a:gd name="T46" fmla="*/ 0 w 40"/>
                  <a:gd name="T47" fmla="*/ 0 h 87"/>
                  <a:gd name="T48" fmla="*/ 0 w 40"/>
                  <a:gd name="T49" fmla="*/ 0 h 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0" h="87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5" name="Freeform 151"/>
              <p:cNvSpPr>
                <a:spLocks/>
              </p:cNvSpPr>
              <p:nvPr/>
            </p:nvSpPr>
            <p:spPr bwMode="auto">
              <a:xfrm>
                <a:off x="5603" y="2842"/>
                <a:ext cx="20" cy="12"/>
              </a:xfrm>
              <a:custGeom>
                <a:avLst/>
                <a:gdLst>
                  <a:gd name="T0" fmla="*/ 0 w 61"/>
                  <a:gd name="T1" fmla="*/ 0 h 37"/>
                  <a:gd name="T2" fmla="*/ 0 w 61"/>
                  <a:gd name="T3" fmla="*/ 0 h 37"/>
                  <a:gd name="T4" fmla="*/ 0 w 61"/>
                  <a:gd name="T5" fmla="*/ 0 h 37"/>
                  <a:gd name="T6" fmla="*/ 0 w 61"/>
                  <a:gd name="T7" fmla="*/ 0 h 37"/>
                  <a:gd name="T8" fmla="*/ 0 w 61"/>
                  <a:gd name="T9" fmla="*/ 0 h 37"/>
                  <a:gd name="T10" fmla="*/ 0 w 61"/>
                  <a:gd name="T11" fmla="*/ 0 h 37"/>
                  <a:gd name="T12" fmla="*/ 0 w 61"/>
                  <a:gd name="T13" fmla="*/ 0 h 37"/>
                  <a:gd name="T14" fmla="*/ 0 w 61"/>
                  <a:gd name="T15" fmla="*/ 0 h 37"/>
                  <a:gd name="T16" fmla="*/ 0 w 61"/>
                  <a:gd name="T17" fmla="*/ 0 h 37"/>
                  <a:gd name="T18" fmla="*/ 0 w 61"/>
                  <a:gd name="T19" fmla="*/ 0 h 37"/>
                  <a:gd name="T20" fmla="*/ 0 w 61"/>
                  <a:gd name="T21" fmla="*/ 0 h 37"/>
                  <a:gd name="T22" fmla="*/ 0 w 61"/>
                  <a:gd name="T23" fmla="*/ 0 h 37"/>
                  <a:gd name="T24" fmla="*/ 0 w 61"/>
                  <a:gd name="T25" fmla="*/ 0 h 37"/>
                  <a:gd name="T26" fmla="*/ 0 w 61"/>
                  <a:gd name="T27" fmla="*/ 0 h 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1" h="37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6" name="Freeform 152"/>
              <p:cNvSpPr>
                <a:spLocks/>
              </p:cNvSpPr>
              <p:nvPr/>
            </p:nvSpPr>
            <p:spPr bwMode="auto">
              <a:xfrm>
                <a:off x="5568" y="2865"/>
                <a:ext cx="13" cy="10"/>
              </a:xfrm>
              <a:custGeom>
                <a:avLst/>
                <a:gdLst>
                  <a:gd name="T0" fmla="*/ 0 w 40"/>
                  <a:gd name="T1" fmla="*/ 0 h 30"/>
                  <a:gd name="T2" fmla="*/ 0 w 40"/>
                  <a:gd name="T3" fmla="*/ 0 h 30"/>
                  <a:gd name="T4" fmla="*/ 0 w 40"/>
                  <a:gd name="T5" fmla="*/ 0 h 30"/>
                  <a:gd name="T6" fmla="*/ 0 w 40"/>
                  <a:gd name="T7" fmla="*/ 0 h 30"/>
                  <a:gd name="T8" fmla="*/ 0 w 40"/>
                  <a:gd name="T9" fmla="*/ 0 h 30"/>
                  <a:gd name="T10" fmla="*/ 0 w 40"/>
                  <a:gd name="T11" fmla="*/ 0 h 30"/>
                  <a:gd name="T12" fmla="*/ 0 w 40"/>
                  <a:gd name="T13" fmla="*/ 0 h 30"/>
                  <a:gd name="T14" fmla="*/ 0 w 40"/>
                  <a:gd name="T15" fmla="*/ 0 h 30"/>
                  <a:gd name="T16" fmla="*/ 0 w 40"/>
                  <a:gd name="T17" fmla="*/ 0 h 30"/>
                  <a:gd name="T18" fmla="*/ 0 w 40"/>
                  <a:gd name="T19" fmla="*/ 0 h 30"/>
                  <a:gd name="T20" fmla="*/ 0 w 40"/>
                  <a:gd name="T21" fmla="*/ 0 h 30"/>
                  <a:gd name="T22" fmla="*/ 0 w 40"/>
                  <a:gd name="T23" fmla="*/ 0 h 30"/>
                  <a:gd name="T24" fmla="*/ 0 w 40"/>
                  <a:gd name="T25" fmla="*/ 0 h 30"/>
                  <a:gd name="T26" fmla="*/ 0 w 40"/>
                  <a:gd name="T27" fmla="*/ 0 h 30"/>
                  <a:gd name="T28" fmla="*/ 0 w 40"/>
                  <a:gd name="T29" fmla="*/ 0 h 30"/>
                  <a:gd name="T30" fmla="*/ 0 w 40"/>
                  <a:gd name="T31" fmla="*/ 0 h 30"/>
                  <a:gd name="T32" fmla="*/ 0 w 40"/>
                  <a:gd name="T33" fmla="*/ 0 h 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0" h="3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7" name="Freeform 153"/>
              <p:cNvSpPr>
                <a:spLocks/>
              </p:cNvSpPr>
              <p:nvPr/>
            </p:nvSpPr>
            <p:spPr bwMode="auto">
              <a:xfrm>
                <a:off x="5515" y="2789"/>
                <a:ext cx="24" cy="26"/>
              </a:xfrm>
              <a:custGeom>
                <a:avLst/>
                <a:gdLst>
                  <a:gd name="T0" fmla="*/ 0 w 74"/>
                  <a:gd name="T1" fmla="*/ 0 h 80"/>
                  <a:gd name="T2" fmla="*/ 0 w 74"/>
                  <a:gd name="T3" fmla="*/ 0 h 80"/>
                  <a:gd name="T4" fmla="*/ 0 w 74"/>
                  <a:gd name="T5" fmla="*/ 0 h 80"/>
                  <a:gd name="T6" fmla="*/ 0 w 74"/>
                  <a:gd name="T7" fmla="*/ 0 h 80"/>
                  <a:gd name="T8" fmla="*/ 0 w 74"/>
                  <a:gd name="T9" fmla="*/ 0 h 80"/>
                  <a:gd name="T10" fmla="*/ 0 w 74"/>
                  <a:gd name="T11" fmla="*/ 0 h 80"/>
                  <a:gd name="T12" fmla="*/ 0 w 74"/>
                  <a:gd name="T13" fmla="*/ 0 h 80"/>
                  <a:gd name="T14" fmla="*/ 0 w 74"/>
                  <a:gd name="T15" fmla="*/ 0 h 80"/>
                  <a:gd name="T16" fmla="*/ 0 w 74"/>
                  <a:gd name="T17" fmla="*/ 0 h 80"/>
                  <a:gd name="T18" fmla="*/ 0 w 74"/>
                  <a:gd name="T19" fmla="*/ 0 h 80"/>
                  <a:gd name="T20" fmla="*/ 0 w 74"/>
                  <a:gd name="T21" fmla="*/ 0 h 80"/>
                  <a:gd name="T22" fmla="*/ 0 w 74"/>
                  <a:gd name="T23" fmla="*/ 0 h 80"/>
                  <a:gd name="T24" fmla="*/ 0 w 74"/>
                  <a:gd name="T25" fmla="*/ 0 h 80"/>
                  <a:gd name="T26" fmla="*/ 0 w 74"/>
                  <a:gd name="T27" fmla="*/ 0 h 80"/>
                  <a:gd name="T28" fmla="*/ 0 w 74"/>
                  <a:gd name="T29" fmla="*/ 0 h 80"/>
                  <a:gd name="T30" fmla="*/ 0 w 74"/>
                  <a:gd name="T31" fmla="*/ 0 h 80"/>
                  <a:gd name="T32" fmla="*/ 0 w 74"/>
                  <a:gd name="T33" fmla="*/ 0 h 80"/>
                  <a:gd name="T34" fmla="*/ 0 w 74"/>
                  <a:gd name="T35" fmla="*/ 0 h 80"/>
                  <a:gd name="T36" fmla="*/ 0 w 74"/>
                  <a:gd name="T37" fmla="*/ 0 h 80"/>
                  <a:gd name="T38" fmla="*/ 0 w 74"/>
                  <a:gd name="T39" fmla="*/ 0 h 80"/>
                  <a:gd name="T40" fmla="*/ 0 w 74"/>
                  <a:gd name="T41" fmla="*/ 0 h 80"/>
                  <a:gd name="T42" fmla="*/ 0 w 74"/>
                  <a:gd name="T43" fmla="*/ 0 h 80"/>
                  <a:gd name="T44" fmla="*/ 0 w 74"/>
                  <a:gd name="T45" fmla="*/ 0 h 80"/>
                  <a:gd name="T46" fmla="*/ 0 w 74"/>
                  <a:gd name="T47" fmla="*/ 0 h 80"/>
                  <a:gd name="T48" fmla="*/ 0 w 74"/>
                  <a:gd name="T49" fmla="*/ 0 h 80"/>
                  <a:gd name="T50" fmla="*/ 0 w 74"/>
                  <a:gd name="T51" fmla="*/ 0 h 80"/>
                  <a:gd name="T52" fmla="*/ 0 w 74"/>
                  <a:gd name="T53" fmla="*/ 0 h 80"/>
                  <a:gd name="T54" fmla="*/ 0 w 74"/>
                  <a:gd name="T55" fmla="*/ 0 h 80"/>
                  <a:gd name="T56" fmla="*/ 0 w 74"/>
                  <a:gd name="T57" fmla="*/ 0 h 80"/>
                  <a:gd name="T58" fmla="*/ 0 w 74"/>
                  <a:gd name="T59" fmla="*/ 0 h 80"/>
                  <a:gd name="T60" fmla="*/ 0 w 74"/>
                  <a:gd name="T61" fmla="*/ 0 h 8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4" h="8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8" name="Freeform 154"/>
              <p:cNvSpPr>
                <a:spLocks/>
              </p:cNvSpPr>
              <p:nvPr/>
            </p:nvSpPr>
            <p:spPr bwMode="auto">
              <a:xfrm>
                <a:off x="5555" y="2785"/>
                <a:ext cx="26" cy="27"/>
              </a:xfrm>
              <a:custGeom>
                <a:avLst/>
                <a:gdLst>
                  <a:gd name="T0" fmla="*/ 0 w 86"/>
                  <a:gd name="T1" fmla="*/ 0 h 80"/>
                  <a:gd name="T2" fmla="*/ 0 w 86"/>
                  <a:gd name="T3" fmla="*/ 0 h 80"/>
                  <a:gd name="T4" fmla="*/ 0 w 86"/>
                  <a:gd name="T5" fmla="*/ 0 h 80"/>
                  <a:gd name="T6" fmla="*/ 0 w 86"/>
                  <a:gd name="T7" fmla="*/ 0 h 80"/>
                  <a:gd name="T8" fmla="*/ 0 w 86"/>
                  <a:gd name="T9" fmla="*/ 0 h 80"/>
                  <a:gd name="T10" fmla="*/ 0 w 86"/>
                  <a:gd name="T11" fmla="*/ 0 h 80"/>
                  <a:gd name="T12" fmla="*/ 0 w 86"/>
                  <a:gd name="T13" fmla="*/ 0 h 80"/>
                  <a:gd name="T14" fmla="*/ 0 w 86"/>
                  <a:gd name="T15" fmla="*/ 0 h 80"/>
                  <a:gd name="T16" fmla="*/ 0 w 86"/>
                  <a:gd name="T17" fmla="*/ 0 h 80"/>
                  <a:gd name="T18" fmla="*/ 0 w 86"/>
                  <a:gd name="T19" fmla="*/ 0 h 80"/>
                  <a:gd name="T20" fmla="*/ 0 w 86"/>
                  <a:gd name="T21" fmla="*/ 0 h 80"/>
                  <a:gd name="T22" fmla="*/ 0 w 86"/>
                  <a:gd name="T23" fmla="*/ 0 h 80"/>
                  <a:gd name="T24" fmla="*/ 0 w 86"/>
                  <a:gd name="T25" fmla="*/ 0 h 80"/>
                  <a:gd name="T26" fmla="*/ 0 w 86"/>
                  <a:gd name="T27" fmla="*/ 0 h 80"/>
                  <a:gd name="T28" fmla="*/ 0 w 86"/>
                  <a:gd name="T29" fmla="*/ 0 h 80"/>
                  <a:gd name="T30" fmla="*/ 0 w 86"/>
                  <a:gd name="T31" fmla="*/ 0 h 80"/>
                  <a:gd name="T32" fmla="*/ 0 w 86"/>
                  <a:gd name="T33" fmla="*/ 0 h 80"/>
                  <a:gd name="T34" fmla="*/ 0 w 86"/>
                  <a:gd name="T35" fmla="*/ 0 h 80"/>
                  <a:gd name="T36" fmla="*/ 0 w 86"/>
                  <a:gd name="T37" fmla="*/ 0 h 80"/>
                  <a:gd name="T38" fmla="*/ 0 w 86"/>
                  <a:gd name="T39" fmla="*/ 0 h 80"/>
                  <a:gd name="T40" fmla="*/ 0 w 86"/>
                  <a:gd name="T41" fmla="*/ 0 h 80"/>
                  <a:gd name="T42" fmla="*/ 0 w 86"/>
                  <a:gd name="T43" fmla="*/ 0 h 80"/>
                  <a:gd name="T44" fmla="*/ 0 w 86"/>
                  <a:gd name="T45" fmla="*/ 0 h 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6" h="8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9" name="Freeform 155"/>
              <p:cNvSpPr>
                <a:spLocks/>
              </p:cNvSpPr>
              <p:nvPr/>
            </p:nvSpPr>
            <p:spPr bwMode="auto">
              <a:xfrm>
                <a:off x="5570" y="2825"/>
                <a:ext cx="25" cy="11"/>
              </a:xfrm>
              <a:custGeom>
                <a:avLst/>
                <a:gdLst>
                  <a:gd name="T0" fmla="*/ 0 w 74"/>
                  <a:gd name="T1" fmla="*/ 0 h 31"/>
                  <a:gd name="T2" fmla="*/ 0 w 74"/>
                  <a:gd name="T3" fmla="*/ 0 h 31"/>
                  <a:gd name="T4" fmla="*/ 0 w 74"/>
                  <a:gd name="T5" fmla="*/ 0 h 31"/>
                  <a:gd name="T6" fmla="*/ 0 w 74"/>
                  <a:gd name="T7" fmla="*/ 0 h 31"/>
                  <a:gd name="T8" fmla="*/ 0 w 74"/>
                  <a:gd name="T9" fmla="*/ 0 h 31"/>
                  <a:gd name="T10" fmla="*/ 0 w 74"/>
                  <a:gd name="T11" fmla="*/ 0 h 31"/>
                  <a:gd name="T12" fmla="*/ 0 w 74"/>
                  <a:gd name="T13" fmla="*/ 0 h 31"/>
                  <a:gd name="T14" fmla="*/ 0 w 74"/>
                  <a:gd name="T15" fmla="*/ 0 h 31"/>
                  <a:gd name="T16" fmla="*/ 0 w 74"/>
                  <a:gd name="T17" fmla="*/ 0 h 31"/>
                  <a:gd name="T18" fmla="*/ 0 w 74"/>
                  <a:gd name="T19" fmla="*/ 0 h 31"/>
                  <a:gd name="T20" fmla="*/ 0 w 74"/>
                  <a:gd name="T21" fmla="*/ 0 h 31"/>
                  <a:gd name="T22" fmla="*/ 0 w 74"/>
                  <a:gd name="T23" fmla="*/ 0 h 31"/>
                  <a:gd name="T24" fmla="*/ 0 w 74"/>
                  <a:gd name="T25" fmla="*/ 0 h 31"/>
                  <a:gd name="T26" fmla="*/ 0 w 74"/>
                  <a:gd name="T27" fmla="*/ 0 h 31"/>
                  <a:gd name="T28" fmla="*/ 0 w 74"/>
                  <a:gd name="T29" fmla="*/ 0 h 31"/>
                  <a:gd name="T30" fmla="*/ 0 w 74"/>
                  <a:gd name="T31" fmla="*/ 0 h 31"/>
                  <a:gd name="T32" fmla="*/ 0 w 74"/>
                  <a:gd name="T33" fmla="*/ 0 h 31"/>
                  <a:gd name="T34" fmla="*/ 0 w 74"/>
                  <a:gd name="T35" fmla="*/ 0 h 31"/>
                  <a:gd name="T36" fmla="*/ 0 w 74"/>
                  <a:gd name="T37" fmla="*/ 0 h 31"/>
                  <a:gd name="T38" fmla="*/ 0 w 74"/>
                  <a:gd name="T39" fmla="*/ 0 h 31"/>
                  <a:gd name="T40" fmla="*/ 0 w 74"/>
                  <a:gd name="T41" fmla="*/ 0 h 31"/>
                  <a:gd name="T42" fmla="*/ 0 w 74"/>
                  <a:gd name="T43" fmla="*/ 0 h 31"/>
                  <a:gd name="T44" fmla="*/ 0 w 74"/>
                  <a:gd name="T45" fmla="*/ 0 h 31"/>
                  <a:gd name="T46" fmla="*/ 0 w 74"/>
                  <a:gd name="T47" fmla="*/ 0 h 31"/>
                  <a:gd name="T48" fmla="*/ 0 w 74"/>
                  <a:gd name="T49" fmla="*/ 0 h 31"/>
                  <a:gd name="T50" fmla="*/ 0 w 74"/>
                  <a:gd name="T51" fmla="*/ 0 h 31"/>
                  <a:gd name="T52" fmla="*/ 0 w 74"/>
                  <a:gd name="T53" fmla="*/ 0 h 31"/>
                  <a:gd name="T54" fmla="*/ 0 w 74"/>
                  <a:gd name="T55" fmla="*/ 0 h 31"/>
                  <a:gd name="T56" fmla="*/ 0 w 74"/>
                  <a:gd name="T57" fmla="*/ 0 h 3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4" h="31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0" name="Freeform 156"/>
              <p:cNvSpPr>
                <a:spLocks/>
              </p:cNvSpPr>
              <p:nvPr/>
            </p:nvSpPr>
            <p:spPr bwMode="auto">
              <a:xfrm>
                <a:off x="5562" y="2819"/>
                <a:ext cx="6" cy="1"/>
              </a:xfrm>
              <a:custGeom>
                <a:avLst/>
                <a:gdLst>
                  <a:gd name="T0" fmla="*/ 0 w 20"/>
                  <a:gd name="T1" fmla="*/ 0 h 1"/>
                  <a:gd name="T2" fmla="*/ 0 w 20"/>
                  <a:gd name="T3" fmla="*/ 0 h 1"/>
                  <a:gd name="T4" fmla="*/ 0 w 20"/>
                  <a:gd name="T5" fmla="*/ 0 h 1"/>
                  <a:gd name="T6" fmla="*/ 0 w 2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1" name="Freeform 157"/>
              <p:cNvSpPr>
                <a:spLocks/>
              </p:cNvSpPr>
              <p:nvPr/>
            </p:nvSpPr>
            <p:spPr bwMode="auto">
              <a:xfrm>
                <a:off x="5509" y="2769"/>
                <a:ext cx="32" cy="21"/>
              </a:xfrm>
              <a:custGeom>
                <a:avLst/>
                <a:gdLst>
                  <a:gd name="T0" fmla="*/ 0 w 100"/>
                  <a:gd name="T1" fmla="*/ 0 h 65"/>
                  <a:gd name="T2" fmla="*/ 0 w 100"/>
                  <a:gd name="T3" fmla="*/ 0 h 65"/>
                  <a:gd name="T4" fmla="*/ 0 w 100"/>
                  <a:gd name="T5" fmla="*/ 0 h 65"/>
                  <a:gd name="T6" fmla="*/ 0 w 100"/>
                  <a:gd name="T7" fmla="*/ 0 h 65"/>
                  <a:gd name="T8" fmla="*/ 0 w 100"/>
                  <a:gd name="T9" fmla="*/ 0 h 65"/>
                  <a:gd name="T10" fmla="*/ 0 w 100"/>
                  <a:gd name="T11" fmla="*/ 0 h 65"/>
                  <a:gd name="T12" fmla="*/ 0 w 100"/>
                  <a:gd name="T13" fmla="*/ 0 h 65"/>
                  <a:gd name="T14" fmla="*/ 0 w 100"/>
                  <a:gd name="T15" fmla="*/ 0 h 65"/>
                  <a:gd name="T16" fmla="*/ 0 w 100"/>
                  <a:gd name="T17" fmla="*/ 0 h 65"/>
                  <a:gd name="T18" fmla="*/ 0 w 100"/>
                  <a:gd name="T19" fmla="*/ 0 h 65"/>
                  <a:gd name="T20" fmla="*/ 0 w 100"/>
                  <a:gd name="T21" fmla="*/ 0 h 65"/>
                  <a:gd name="T22" fmla="*/ 0 w 100"/>
                  <a:gd name="T23" fmla="*/ 0 h 65"/>
                  <a:gd name="T24" fmla="*/ 0 w 100"/>
                  <a:gd name="T25" fmla="*/ 0 h 65"/>
                  <a:gd name="T26" fmla="*/ 0 w 100"/>
                  <a:gd name="T27" fmla="*/ 0 h 65"/>
                  <a:gd name="T28" fmla="*/ 0 w 100"/>
                  <a:gd name="T29" fmla="*/ 0 h 65"/>
                  <a:gd name="T30" fmla="*/ 0 w 100"/>
                  <a:gd name="T31" fmla="*/ 0 h 65"/>
                  <a:gd name="T32" fmla="*/ 0 w 100"/>
                  <a:gd name="T33" fmla="*/ 0 h 65"/>
                  <a:gd name="T34" fmla="*/ 0 w 100"/>
                  <a:gd name="T35" fmla="*/ 0 h 65"/>
                  <a:gd name="T36" fmla="*/ 0 w 100"/>
                  <a:gd name="T37" fmla="*/ 0 h 65"/>
                  <a:gd name="T38" fmla="*/ 0 w 100"/>
                  <a:gd name="T39" fmla="*/ 0 h 65"/>
                  <a:gd name="T40" fmla="*/ 0 w 100"/>
                  <a:gd name="T41" fmla="*/ 0 h 65"/>
                  <a:gd name="T42" fmla="*/ 0 w 100"/>
                  <a:gd name="T43" fmla="*/ 0 h 65"/>
                  <a:gd name="T44" fmla="*/ 0 w 100"/>
                  <a:gd name="T45" fmla="*/ 0 h 65"/>
                  <a:gd name="T46" fmla="*/ 0 w 100"/>
                  <a:gd name="T47" fmla="*/ 0 h 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0" h="65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2" name="Freeform 158"/>
              <p:cNvSpPr>
                <a:spLocks/>
              </p:cNvSpPr>
              <p:nvPr/>
            </p:nvSpPr>
            <p:spPr bwMode="auto">
              <a:xfrm>
                <a:off x="5486" y="2743"/>
                <a:ext cx="24" cy="34"/>
              </a:xfrm>
              <a:custGeom>
                <a:avLst/>
                <a:gdLst>
                  <a:gd name="T0" fmla="*/ 0 w 79"/>
                  <a:gd name="T1" fmla="*/ 0 h 104"/>
                  <a:gd name="T2" fmla="*/ 0 w 79"/>
                  <a:gd name="T3" fmla="*/ 0 h 104"/>
                  <a:gd name="T4" fmla="*/ 0 w 79"/>
                  <a:gd name="T5" fmla="*/ 0 h 104"/>
                  <a:gd name="T6" fmla="*/ 0 w 79"/>
                  <a:gd name="T7" fmla="*/ 0 h 104"/>
                  <a:gd name="T8" fmla="*/ 0 w 79"/>
                  <a:gd name="T9" fmla="*/ 0 h 104"/>
                  <a:gd name="T10" fmla="*/ 0 w 79"/>
                  <a:gd name="T11" fmla="*/ 0 h 104"/>
                  <a:gd name="T12" fmla="*/ 0 w 79"/>
                  <a:gd name="T13" fmla="*/ 0 h 104"/>
                  <a:gd name="T14" fmla="*/ 0 w 79"/>
                  <a:gd name="T15" fmla="*/ 0 h 104"/>
                  <a:gd name="T16" fmla="*/ 0 w 79"/>
                  <a:gd name="T17" fmla="*/ 0 h 104"/>
                  <a:gd name="T18" fmla="*/ 0 w 79"/>
                  <a:gd name="T19" fmla="*/ 0 h 104"/>
                  <a:gd name="T20" fmla="*/ 0 w 79"/>
                  <a:gd name="T21" fmla="*/ 0 h 104"/>
                  <a:gd name="T22" fmla="*/ 0 w 79"/>
                  <a:gd name="T23" fmla="*/ 0 h 104"/>
                  <a:gd name="T24" fmla="*/ 0 w 79"/>
                  <a:gd name="T25" fmla="*/ 0 h 104"/>
                  <a:gd name="T26" fmla="*/ 0 w 79"/>
                  <a:gd name="T27" fmla="*/ 0 h 104"/>
                  <a:gd name="T28" fmla="*/ 0 w 79"/>
                  <a:gd name="T29" fmla="*/ 0 h 104"/>
                  <a:gd name="T30" fmla="*/ 0 w 79"/>
                  <a:gd name="T31" fmla="*/ 0 h 104"/>
                  <a:gd name="T32" fmla="*/ 0 w 79"/>
                  <a:gd name="T33" fmla="*/ 0 h 104"/>
                  <a:gd name="T34" fmla="*/ 0 w 79"/>
                  <a:gd name="T35" fmla="*/ 0 h 104"/>
                  <a:gd name="T36" fmla="*/ 0 w 79"/>
                  <a:gd name="T37" fmla="*/ 0 h 104"/>
                  <a:gd name="T38" fmla="*/ 0 w 79"/>
                  <a:gd name="T39" fmla="*/ 0 h 104"/>
                  <a:gd name="T40" fmla="*/ 0 w 79"/>
                  <a:gd name="T41" fmla="*/ 0 h 104"/>
                  <a:gd name="T42" fmla="*/ 0 w 79"/>
                  <a:gd name="T43" fmla="*/ 0 h 104"/>
                  <a:gd name="T44" fmla="*/ 0 w 79"/>
                  <a:gd name="T45" fmla="*/ 0 h 104"/>
                  <a:gd name="T46" fmla="*/ 0 w 79"/>
                  <a:gd name="T47" fmla="*/ 0 h 10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" h="104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2" name="Freeform 159"/>
            <p:cNvSpPr>
              <a:spLocks/>
            </p:cNvSpPr>
            <p:nvPr>
              <p:custDataLst>
                <p:tags r:id="rId90"/>
              </p:custDataLst>
            </p:nvPr>
          </p:nvSpPr>
          <p:spPr bwMode="auto">
            <a:xfrm>
              <a:off x="4216400" y="3548063"/>
              <a:ext cx="11113" cy="55562"/>
            </a:xfrm>
            <a:custGeom>
              <a:avLst/>
              <a:gdLst>
                <a:gd name="T0" fmla="*/ 2147483647 w 27"/>
                <a:gd name="T1" fmla="*/ 0 h 19"/>
                <a:gd name="T2" fmla="*/ 2147483647 w 27"/>
                <a:gd name="T3" fmla="*/ 2147483647 h 19"/>
                <a:gd name="T4" fmla="*/ 2147483647 w 27"/>
                <a:gd name="T5" fmla="*/ 2147483647 h 19"/>
                <a:gd name="T6" fmla="*/ 2147483647 w 27"/>
                <a:gd name="T7" fmla="*/ 2147483647 h 19"/>
                <a:gd name="T8" fmla="*/ 0 w 27"/>
                <a:gd name="T9" fmla="*/ 2147483647 h 19"/>
                <a:gd name="T10" fmla="*/ 2147483647 w 27"/>
                <a:gd name="T11" fmla="*/ 2147483647 h 19"/>
                <a:gd name="T12" fmla="*/ 2147483647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Freeform 160"/>
            <p:cNvSpPr>
              <a:spLocks/>
            </p:cNvSpPr>
            <p:nvPr>
              <p:custDataLst>
                <p:tags r:id="rId91"/>
              </p:custDataLst>
            </p:nvPr>
          </p:nvSpPr>
          <p:spPr bwMode="auto">
            <a:xfrm>
              <a:off x="4140200" y="3687763"/>
              <a:ext cx="14288" cy="57150"/>
            </a:xfrm>
            <a:custGeom>
              <a:avLst/>
              <a:gdLst>
                <a:gd name="T0" fmla="*/ 0 w 39"/>
                <a:gd name="T1" fmla="*/ 0 h 35"/>
                <a:gd name="T2" fmla="*/ 2147483647 w 39"/>
                <a:gd name="T3" fmla="*/ 0 h 35"/>
                <a:gd name="T4" fmla="*/ 2147483647 w 39"/>
                <a:gd name="T5" fmla="*/ 2147483647 h 35"/>
                <a:gd name="T6" fmla="*/ 2147483647 w 39"/>
                <a:gd name="T7" fmla="*/ 2147483647 h 35"/>
                <a:gd name="T8" fmla="*/ 2147483647 w 39"/>
                <a:gd name="T9" fmla="*/ 2147483647 h 35"/>
                <a:gd name="T10" fmla="*/ 2147483647 w 39"/>
                <a:gd name="T11" fmla="*/ 2147483647 h 35"/>
                <a:gd name="T12" fmla="*/ 2147483647 w 39"/>
                <a:gd name="T13" fmla="*/ 2147483647 h 35"/>
                <a:gd name="T14" fmla="*/ 2147483647 w 39"/>
                <a:gd name="T15" fmla="*/ 2147483647 h 35"/>
                <a:gd name="T16" fmla="*/ 2147483647 w 39"/>
                <a:gd name="T17" fmla="*/ 2147483647 h 35"/>
                <a:gd name="T18" fmla="*/ 2147483647 w 39"/>
                <a:gd name="T19" fmla="*/ 2147483647 h 35"/>
                <a:gd name="T20" fmla="*/ 2147483647 w 39"/>
                <a:gd name="T21" fmla="*/ 2147483647 h 35"/>
                <a:gd name="T22" fmla="*/ 2147483647 w 39"/>
                <a:gd name="T23" fmla="*/ 2147483647 h 35"/>
                <a:gd name="T24" fmla="*/ 2147483647 w 39"/>
                <a:gd name="T25" fmla="*/ 2147483647 h 35"/>
                <a:gd name="T26" fmla="*/ 0 w 39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4" name="Freeform 161"/>
            <p:cNvSpPr>
              <a:spLocks/>
            </p:cNvSpPr>
            <p:nvPr>
              <p:custDataLst>
                <p:tags r:id="rId92"/>
              </p:custDataLst>
            </p:nvPr>
          </p:nvSpPr>
          <p:spPr bwMode="auto">
            <a:xfrm>
              <a:off x="5938838" y="2014538"/>
              <a:ext cx="728662" cy="331787"/>
            </a:xfrm>
            <a:custGeom>
              <a:avLst/>
              <a:gdLst>
                <a:gd name="T0" fmla="*/ 2147483647 w 1688"/>
                <a:gd name="T1" fmla="*/ 2147483647 h 630"/>
                <a:gd name="T2" fmla="*/ 2147483647 w 1688"/>
                <a:gd name="T3" fmla="*/ 2147483647 h 630"/>
                <a:gd name="T4" fmla="*/ 2147483647 w 1688"/>
                <a:gd name="T5" fmla="*/ 2147483647 h 630"/>
                <a:gd name="T6" fmla="*/ 2147483647 w 1688"/>
                <a:gd name="T7" fmla="*/ 2147483647 h 630"/>
                <a:gd name="T8" fmla="*/ 2147483647 w 1688"/>
                <a:gd name="T9" fmla="*/ 2147483647 h 630"/>
                <a:gd name="T10" fmla="*/ 2147483647 w 1688"/>
                <a:gd name="T11" fmla="*/ 2147483647 h 630"/>
                <a:gd name="T12" fmla="*/ 2147483647 w 1688"/>
                <a:gd name="T13" fmla="*/ 2147483647 h 630"/>
                <a:gd name="T14" fmla="*/ 2147483647 w 1688"/>
                <a:gd name="T15" fmla="*/ 2147483647 h 630"/>
                <a:gd name="T16" fmla="*/ 2147483647 w 1688"/>
                <a:gd name="T17" fmla="*/ 2147483647 h 630"/>
                <a:gd name="T18" fmla="*/ 2147483647 w 1688"/>
                <a:gd name="T19" fmla="*/ 2147483647 h 630"/>
                <a:gd name="T20" fmla="*/ 2147483647 w 1688"/>
                <a:gd name="T21" fmla="*/ 2147483647 h 630"/>
                <a:gd name="T22" fmla="*/ 2147483647 w 1688"/>
                <a:gd name="T23" fmla="*/ 2147483647 h 630"/>
                <a:gd name="T24" fmla="*/ 2147483647 w 1688"/>
                <a:gd name="T25" fmla="*/ 2147483647 h 630"/>
                <a:gd name="T26" fmla="*/ 2147483647 w 1688"/>
                <a:gd name="T27" fmla="*/ 2147483647 h 630"/>
                <a:gd name="T28" fmla="*/ 2147483647 w 1688"/>
                <a:gd name="T29" fmla="*/ 2147483647 h 630"/>
                <a:gd name="T30" fmla="*/ 2147483647 w 1688"/>
                <a:gd name="T31" fmla="*/ 2147483647 h 630"/>
                <a:gd name="T32" fmla="*/ 2147483647 w 1688"/>
                <a:gd name="T33" fmla="*/ 2147483647 h 630"/>
                <a:gd name="T34" fmla="*/ 2147483647 w 1688"/>
                <a:gd name="T35" fmla="*/ 2147483647 h 630"/>
                <a:gd name="T36" fmla="*/ 2147483647 w 1688"/>
                <a:gd name="T37" fmla="*/ 2147483647 h 630"/>
                <a:gd name="T38" fmla="*/ 2147483647 w 1688"/>
                <a:gd name="T39" fmla="*/ 2147483647 h 630"/>
                <a:gd name="T40" fmla="*/ 2147483647 w 1688"/>
                <a:gd name="T41" fmla="*/ 2147483647 h 630"/>
                <a:gd name="T42" fmla="*/ 2147483647 w 1688"/>
                <a:gd name="T43" fmla="*/ 2147483647 h 630"/>
                <a:gd name="T44" fmla="*/ 2147483647 w 1688"/>
                <a:gd name="T45" fmla="*/ 2147483647 h 630"/>
                <a:gd name="T46" fmla="*/ 2147483647 w 1688"/>
                <a:gd name="T47" fmla="*/ 2147483647 h 630"/>
                <a:gd name="T48" fmla="*/ 2147483647 w 1688"/>
                <a:gd name="T49" fmla="*/ 2147483647 h 630"/>
                <a:gd name="T50" fmla="*/ 2147483647 w 1688"/>
                <a:gd name="T51" fmla="*/ 2147483647 h 630"/>
                <a:gd name="T52" fmla="*/ 2147483647 w 1688"/>
                <a:gd name="T53" fmla="*/ 2147483647 h 630"/>
                <a:gd name="T54" fmla="*/ 2147483647 w 1688"/>
                <a:gd name="T55" fmla="*/ 2147483647 h 630"/>
                <a:gd name="T56" fmla="*/ 2147483647 w 1688"/>
                <a:gd name="T57" fmla="*/ 2147483647 h 630"/>
                <a:gd name="T58" fmla="*/ 2147483647 w 1688"/>
                <a:gd name="T59" fmla="*/ 2147483647 h 630"/>
                <a:gd name="T60" fmla="*/ 2147483647 w 1688"/>
                <a:gd name="T61" fmla="*/ 2147483647 h 630"/>
                <a:gd name="T62" fmla="*/ 2147483647 w 1688"/>
                <a:gd name="T63" fmla="*/ 2147483647 h 630"/>
                <a:gd name="T64" fmla="*/ 2147483647 w 1688"/>
                <a:gd name="T65" fmla="*/ 2147483647 h 630"/>
                <a:gd name="T66" fmla="*/ 2147483647 w 1688"/>
                <a:gd name="T67" fmla="*/ 2147483647 h 630"/>
                <a:gd name="T68" fmla="*/ 2147483647 w 1688"/>
                <a:gd name="T69" fmla="*/ 2147483647 h 630"/>
                <a:gd name="T70" fmla="*/ 2147483647 w 1688"/>
                <a:gd name="T71" fmla="*/ 2147483647 h 630"/>
                <a:gd name="T72" fmla="*/ 2147483647 w 1688"/>
                <a:gd name="T73" fmla="*/ 2147483647 h 630"/>
                <a:gd name="T74" fmla="*/ 2147483647 w 1688"/>
                <a:gd name="T75" fmla="*/ 2147483647 h 630"/>
                <a:gd name="T76" fmla="*/ 2147483647 w 1688"/>
                <a:gd name="T77" fmla="*/ 2147483647 h 630"/>
                <a:gd name="T78" fmla="*/ 2147483647 w 1688"/>
                <a:gd name="T79" fmla="*/ 2147483647 h 630"/>
                <a:gd name="T80" fmla="*/ 2147483647 w 1688"/>
                <a:gd name="T81" fmla="*/ 2147483647 h 630"/>
                <a:gd name="T82" fmla="*/ 2147483647 w 1688"/>
                <a:gd name="T83" fmla="*/ 2147483647 h 630"/>
                <a:gd name="T84" fmla="*/ 2147483647 w 1688"/>
                <a:gd name="T85" fmla="*/ 2147483647 h 630"/>
                <a:gd name="T86" fmla="*/ 2147483647 w 1688"/>
                <a:gd name="T87" fmla="*/ 2147483647 h 630"/>
                <a:gd name="T88" fmla="*/ 2147483647 w 1688"/>
                <a:gd name="T89" fmla="*/ 2147483647 h 630"/>
                <a:gd name="T90" fmla="*/ 2147483647 w 1688"/>
                <a:gd name="T91" fmla="*/ 2147483647 h 630"/>
                <a:gd name="T92" fmla="*/ 2147483647 w 1688"/>
                <a:gd name="T93" fmla="*/ 2147483647 h 630"/>
                <a:gd name="T94" fmla="*/ 2147483647 w 1688"/>
                <a:gd name="T95" fmla="*/ 2147483647 h 630"/>
                <a:gd name="T96" fmla="*/ 2147483647 w 1688"/>
                <a:gd name="T97" fmla="*/ 2147483647 h 630"/>
                <a:gd name="T98" fmla="*/ 2147483647 w 1688"/>
                <a:gd name="T99" fmla="*/ 2147483647 h 630"/>
                <a:gd name="T100" fmla="*/ 2147483647 w 1688"/>
                <a:gd name="T101" fmla="*/ 2147483647 h 630"/>
                <a:gd name="T102" fmla="*/ 2147483647 w 1688"/>
                <a:gd name="T103" fmla="*/ 2147483647 h 630"/>
                <a:gd name="T104" fmla="*/ 2147483647 w 1688"/>
                <a:gd name="T105" fmla="*/ 2147483647 h 630"/>
                <a:gd name="T106" fmla="*/ 2147483647 w 1688"/>
                <a:gd name="T107" fmla="*/ 2147483647 h 630"/>
                <a:gd name="T108" fmla="*/ 2147483647 w 1688"/>
                <a:gd name="T109" fmla="*/ 2147483647 h 630"/>
                <a:gd name="T110" fmla="*/ 2147483647 w 1688"/>
                <a:gd name="T111" fmla="*/ 2147483647 h 630"/>
                <a:gd name="T112" fmla="*/ 2147483647 w 1688"/>
                <a:gd name="T113" fmla="*/ 2147483647 h 630"/>
                <a:gd name="T114" fmla="*/ 2147483647 w 1688"/>
                <a:gd name="T115" fmla="*/ 2147483647 h 630"/>
                <a:gd name="T116" fmla="*/ 2147483647 w 1688"/>
                <a:gd name="T117" fmla="*/ 2147483647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88" h="63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5" name="Freeform 162"/>
            <p:cNvSpPr>
              <a:spLocks/>
            </p:cNvSpPr>
            <p:nvPr>
              <p:custDataLst>
                <p:tags r:id="rId93"/>
              </p:custDataLst>
            </p:nvPr>
          </p:nvSpPr>
          <p:spPr bwMode="auto">
            <a:xfrm>
              <a:off x="2265661" y="3981967"/>
              <a:ext cx="328834" cy="415635"/>
            </a:xfrm>
            <a:custGeom>
              <a:avLst/>
              <a:gdLst>
                <a:gd name="T0" fmla="*/ 2147483647 w 758"/>
                <a:gd name="T1" fmla="*/ 2147483647 h 795"/>
                <a:gd name="T2" fmla="*/ 2147483647 w 758"/>
                <a:gd name="T3" fmla="*/ 2147483647 h 795"/>
                <a:gd name="T4" fmla="*/ 2147483647 w 758"/>
                <a:gd name="T5" fmla="*/ 2147483647 h 795"/>
                <a:gd name="T6" fmla="*/ 2147483647 w 758"/>
                <a:gd name="T7" fmla="*/ 2147483647 h 795"/>
                <a:gd name="T8" fmla="*/ 2147483647 w 758"/>
                <a:gd name="T9" fmla="*/ 2147483647 h 795"/>
                <a:gd name="T10" fmla="*/ 2147483647 w 758"/>
                <a:gd name="T11" fmla="*/ 2147483647 h 795"/>
                <a:gd name="T12" fmla="*/ 2147483647 w 758"/>
                <a:gd name="T13" fmla="*/ 2147483647 h 795"/>
                <a:gd name="T14" fmla="*/ 2147483647 w 758"/>
                <a:gd name="T15" fmla="*/ 2147483647 h 795"/>
                <a:gd name="T16" fmla="*/ 2147483647 w 758"/>
                <a:gd name="T17" fmla="*/ 2147483647 h 795"/>
                <a:gd name="T18" fmla="*/ 2147483647 w 758"/>
                <a:gd name="T19" fmla="*/ 2147483647 h 795"/>
                <a:gd name="T20" fmla="*/ 2147483647 w 758"/>
                <a:gd name="T21" fmla="*/ 2147483647 h 795"/>
                <a:gd name="T22" fmla="*/ 2147483647 w 758"/>
                <a:gd name="T23" fmla="*/ 2147483647 h 795"/>
                <a:gd name="T24" fmla="*/ 2147483647 w 758"/>
                <a:gd name="T25" fmla="*/ 2147483647 h 795"/>
                <a:gd name="T26" fmla="*/ 2147483647 w 758"/>
                <a:gd name="T27" fmla="*/ 2147483647 h 795"/>
                <a:gd name="T28" fmla="*/ 2147483647 w 758"/>
                <a:gd name="T29" fmla="*/ 2147483647 h 795"/>
                <a:gd name="T30" fmla="*/ 2147483647 w 758"/>
                <a:gd name="T31" fmla="*/ 2147483647 h 795"/>
                <a:gd name="T32" fmla="*/ 2147483647 w 758"/>
                <a:gd name="T33" fmla="*/ 2147483647 h 795"/>
                <a:gd name="T34" fmla="*/ 2147483647 w 758"/>
                <a:gd name="T35" fmla="*/ 2147483647 h 795"/>
                <a:gd name="T36" fmla="*/ 2147483647 w 758"/>
                <a:gd name="T37" fmla="*/ 2147483647 h 795"/>
                <a:gd name="T38" fmla="*/ 2147483647 w 758"/>
                <a:gd name="T39" fmla="*/ 2147483647 h 795"/>
                <a:gd name="T40" fmla="*/ 2147483647 w 758"/>
                <a:gd name="T41" fmla="*/ 2147483647 h 795"/>
                <a:gd name="T42" fmla="*/ 2147483647 w 758"/>
                <a:gd name="T43" fmla="*/ 2147483647 h 795"/>
                <a:gd name="T44" fmla="*/ 2147483647 w 758"/>
                <a:gd name="T45" fmla="*/ 2147483647 h 795"/>
                <a:gd name="T46" fmla="*/ 2147483647 w 758"/>
                <a:gd name="T47" fmla="*/ 2147483647 h 795"/>
                <a:gd name="T48" fmla="*/ 2147483647 w 758"/>
                <a:gd name="T49" fmla="*/ 2147483647 h 795"/>
                <a:gd name="T50" fmla="*/ 2147483647 w 758"/>
                <a:gd name="T51" fmla="*/ 2147483647 h 795"/>
                <a:gd name="T52" fmla="*/ 2147483647 w 758"/>
                <a:gd name="T53" fmla="*/ 2147483647 h 795"/>
                <a:gd name="T54" fmla="*/ 2147483647 w 758"/>
                <a:gd name="T55" fmla="*/ 2147483647 h 795"/>
                <a:gd name="T56" fmla="*/ 2147483647 w 758"/>
                <a:gd name="T57" fmla="*/ 2147483647 h 795"/>
                <a:gd name="T58" fmla="*/ 2147483647 w 758"/>
                <a:gd name="T59" fmla="*/ 2147483647 h 795"/>
                <a:gd name="T60" fmla="*/ 2147483647 w 758"/>
                <a:gd name="T61" fmla="*/ 2147483647 h 795"/>
                <a:gd name="T62" fmla="*/ 2147483647 w 758"/>
                <a:gd name="T63" fmla="*/ 2147483647 h 795"/>
                <a:gd name="T64" fmla="*/ 2147483647 w 758"/>
                <a:gd name="T65" fmla="*/ 2147483647 h 795"/>
                <a:gd name="T66" fmla="*/ 2147483647 w 758"/>
                <a:gd name="T67" fmla="*/ 2147483647 h 795"/>
                <a:gd name="T68" fmla="*/ 2147483647 w 758"/>
                <a:gd name="T69" fmla="*/ 2147483647 h 795"/>
                <a:gd name="T70" fmla="*/ 2147483647 w 758"/>
                <a:gd name="T71" fmla="*/ 2147483647 h 795"/>
                <a:gd name="T72" fmla="*/ 2147483647 w 758"/>
                <a:gd name="T73" fmla="*/ 2147483647 h 795"/>
                <a:gd name="T74" fmla="*/ 2147483647 w 758"/>
                <a:gd name="T75" fmla="*/ 2147483647 h 795"/>
                <a:gd name="T76" fmla="*/ 2147483647 w 758"/>
                <a:gd name="T77" fmla="*/ 2147483647 h 795"/>
                <a:gd name="T78" fmla="*/ 2147483647 w 758"/>
                <a:gd name="T79" fmla="*/ 2147483647 h 795"/>
                <a:gd name="T80" fmla="*/ 2147483647 w 758"/>
                <a:gd name="T81" fmla="*/ 2147483647 h 795"/>
                <a:gd name="T82" fmla="*/ 2147483647 w 758"/>
                <a:gd name="T83" fmla="*/ 2147483647 h 795"/>
                <a:gd name="T84" fmla="*/ 2147483647 w 758"/>
                <a:gd name="T85" fmla="*/ 2147483647 h 795"/>
                <a:gd name="T86" fmla="*/ 2147483647 w 758"/>
                <a:gd name="T87" fmla="*/ 2147483647 h 795"/>
                <a:gd name="T88" fmla="*/ 2147483647 w 758"/>
                <a:gd name="T89" fmla="*/ 2147483647 h 795"/>
                <a:gd name="T90" fmla="*/ 2147483647 w 758"/>
                <a:gd name="T91" fmla="*/ 2147483647 h 795"/>
                <a:gd name="T92" fmla="*/ 2147483647 w 758"/>
                <a:gd name="T93" fmla="*/ 2147483647 h 795"/>
                <a:gd name="T94" fmla="*/ 2147483647 w 758"/>
                <a:gd name="T95" fmla="*/ 2147483647 h 795"/>
                <a:gd name="T96" fmla="*/ 2147483647 w 758"/>
                <a:gd name="T97" fmla="*/ 2147483647 h 795"/>
                <a:gd name="T98" fmla="*/ 2147483647 w 758"/>
                <a:gd name="T99" fmla="*/ 2147483647 h 795"/>
                <a:gd name="T100" fmla="*/ 2147483647 w 758"/>
                <a:gd name="T101" fmla="*/ 2147483647 h 795"/>
                <a:gd name="T102" fmla="*/ 2147483647 w 758"/>
                <a:gd name="T103" fmla="*/ 2147483647 h 795"/>
                <a:gd name="T104" fmla="*/ 2147483647 w 758"/>
                <a:gd name="T105" fmla="*/ 2147483647 h 795"/>
                <a:gd name="T106" fmla="*/ 2147483647 w 758"/>
                <a:gd name="T107" fmla="*/ 2147483647 h 795"/>
                <a:gd name="T108" fmla="*/ 2147483647 w 758"/>
                <a:gd name="T109" fmla="*/ 2147483647 h 795"/>
                <a:gd name="T110" fmla="*/ 2147483647 w 758"/>
                <a:gd name="T111" fmla="*/ 2147483647 h 795"/>
                <a:gd name="T112" fmla="*/ 2147483647 w 758"/>
                <a:gd name="T113" fmla="*/ 2147483647 h 795"/>
                <a:gd name="T114" fmla="*/ 2147483647 w 758"/>
                <a:gd name="T115" fmla="*/ 2147483647 h 795"/>
                <a:gd name="T116" fmla="*/ 2147483647 w 758"/>
                <a:gd name="T117" fmla="*/ 2147483647 h 795"/>
                <a:gd name="T118" fmla="*/ 0 w 758"/>
                <a:gd name="T119" fmla="*/ 2147483647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106" name="Freeform 163"/>
            <p:cNvSpPr>
              <a:spLocks/>
            </p:cNvSpPr>
            <p:nvPr>
              <p:custDataLst>
                <p:tags r:id="rId94"/>
              </p:custDataLst>
            </p:nvPr>
          </p:nvSpPr>
          <p:spPr bwMode="auto">
            <a:xfrm>
              <a:off x="2479403" y="3411349"/>
              <a:ext cx="119789" cy="216036"/>
            </a:xfrm>
            <a:custGeom>
              <a:avLst/>
              <a:gdLst>
                <a:gd name="T0" fmla="*/ 225 w 273"/>
                <a:gd name="T1" fmla="*/ 140 h 414"/>
                <a:gd name="T2" fmla="*/ 213 w 273"/>
                <a:gd name="T3" fmla="*/ 133 h 414"/>
                <a:gd name="T4" fmla="*/ 201 w 273"/>
                <a:gd name="T5" fmla="*/ 121 h 414"/>
                <a:gd name="T6" fmla="*/ 190 w 273"/>
                <a:gd name="T7" fmla="*/ 105 h 414"/>
                <a:gd name="T8" fmla="*/ 183 w 273"/>
                <a:gd name="T9" fmla="*/ 96 h 414"/>
                <a:gd name="T10" fmla="*/ 176 w 273"/>
                <a:gd name="T11" fmla="*/ 93 h 414"/>
                <a:gd name="T12" fmla="*/ 167 w 273"/>
                <a:gd name="T13" fmla="*/ 94 h 414"/>
                <a:gd name="T14" fmla="*/ 161 w 273"/>
                <a:gd name="T15" fmla="*/ 101 h 414"/>
                <a:gd name="T16" fmla="*/ 153 w 273"/>
                <a:gd name="T17" fmla="*/ 86 h 414"/>
                <a:gd name="T18" fmla="*/ 142 w 273"/>
                <a:gd name="T19" fmla="*/ 54 h 414"/>
                <a:gd name="T20" fmla="*/ 132 w 273"/>
                <a:gd name="T21" fmla="*/ 36 h 414"/>
                <a:gd name="T22" fmla="*/ 123 w 273"/>
                <a:gd name="T23" fmla="*/ 25 h 414"/>
                <a:gd name="T24" fmla="*/ 111 w 273"/>
                <a:gd name="T25" fmla="*/ 14 h 414"/>
                <a:gd name="T26" fmla="*/ 96 w 273"/>
                <a:gd name="T27" fmla="*/ 5 h 414"/>
                <a:gd name="T28" fmla="*/ 80 w 273"/>
                <a:gd name="T29" fmla="*/ 7 h 414"/>
                <a:gd name="T30" fmla="*/ 69 w 273"/>
                <a:gd name="T31" fmla="*/ 19 h 414"/>
                <a:gd name="T32" fmla="*/ 63 w 273"/>
                <a:gd name="T33" fmla="*/ 25 h 414"/>
                <a:gd name="T34" fmla="*/ 57 w 273"/>
                <a:gd name="T35" fmla="*/ 32 h 414"/>
                <a:gd name="T36" fmla="*/ 56 w 273"/>
                <a:gd name="T37" fmla="*/ 42 h 414"/>
                <a:gd name="T38" fmla="*/ 58 w 273"/>
                <a:gd name="T39" fmla="*/ 59 h 414"/>
                <a:gd name="T40" fmla="*/ 52 w 273"/>
                <a:gd name="T41" fmla="*/ 78 h 414"/>
                <a:gd name="T42" fmla="*/ 33 w 273"/>
                <a:gd name="T43" fmla="*/ 90 h 414"/>
                <a:gd name="T44" fmla="*/ 17 w 273"/>
                <a:gd name="T45" fmla="*/ 104 h 414"/>
                <a:gd name="T46" fmla="*/ 4 w 273"/>
                <a:gd name="T47" fmla="*/ 118 h 414"/>
                <a:gd name="T48" fmla="*/ 40 w 273"/>
                <a:gd name="T49" fmla="*/ 198 h 414"/>
                <a:gd name="T50" fmla="*/ 73 w 273"/>
                <a:gd name="T51" fmla="*/ 205 h 414"/>
                <a:gd name="T52" fmla="*/ 84 w 273"/>
                <a:gd name="T53" fmla="*/ 210 h 414"/>
                <a:gd name="T54" fmla="*/ 93 w 273"/>
                <a:gd name="T55" fmla="*/ 218 h 414"/>
                <a:gd name="T56" fmla="*/ 99 w 273"/>
                <a:gd name="T57" fmla="*/ 226 h 414"/>
                <a:gd name="T58" fmla="*/ 103 w 273"/>
                <a:gd name="T59" fmla="*/ 237 h 414"/>
                <a:gd name="T60" fmla="*/ 106 w 273"/>
                <a:gd name="T61" fmla="*/ 265 h 414"/>
                <a:gd name="T62" fmla="*/ 103 w 273"/>
                <a:gd name="T63" fmla="*/ 279 h 414"/>
                <a:gd name="T64" fmla="*/ 96 w 273"/>
                <a:gd name="T65" fmla="*/ 293 h 414"/>
                <a:gd name="T66" fmla="*/ 89 w 273"/>
                <a:gd name="T67" fmla="*/ 307 h 414"/>
                <a:gd name="T68" fmla="*/ 86 w 273"/>
                <a:gd name="T69" fmla="*/ 321 h 414"/>
                <a:gd name="T70" fmla="*/ 91 w 273"/>
                <a:gd name="T71" fmla="*/ 343 h 414"/>
                <a:gd name="T72" fmla="*/ 107 w 273"/>
                <a:gd name="T73" fmla="*/ 374 h 414"/>
                <a:gd name="T74" fmla="*/ 117 w 273"/>
                <a:gd name="T75" fmla="*/ 389 h 414"/>
                <a:gd name="T76" fmla="*/ 129 w 273"/>
                <a:gd name="T77" fmla="*/ 401 h 414"/>
                <a:gd name="T78" fmla="*/ 141 w 273"/>
                <a:gd name="T79" fmla="*/ 411 h 414"/>
                <a:gd name="T80" fmla="*/ 153 w 273"/>
                <a:gd name="T81" fmla="*/ 414 h 414"/>
                <a:gd name="T82" fmla="*/ 215 w 273"/>
                <a:gd name="T83" fmla="*/ 398 h 414"/>
                <a:gd name="T84" fmla="*/ 255 w 273"/>
                <a:gd name="T85" fmla="*/ 385 h 414"/>
                <a:gd name="T86" fmla="*/ 267 w 273"/>
                <a:gd name="T87" fmla="*/ 377 h 414"/>
                <a:gd name="T88" fmla="*/ 273 w 273"/>
                <a:gd name="T89" fmla="*/ 370 h 414"/>
                <a:gd name="T90" fmla="*/ 269 w 273"/>
                <a:gd name="T91" fmla="*/ 352 h 414"/>
                <a:gd name="T92" fmla="*/ 263 w 273"/>
                <a:gd name="T93" fmla="*/ 335 h 414"/>
                <a:gd name="T94" fmla="*/ 242 w 273"/>
                <a:gd name="T95" fmla="*/ 309 h 414"/>
                <a:gd name="T96" fmla="*/ 222 w 273"/>
                <a:gd name="T97" fmla="*/ 282 h 414"/>
                <a:gd name="T98" fmla="*/ 215 w 273"/>
                <a:gd name="T99" fmla="*/ 266 h 414"/>
                <a:gd name="T100" fmla="*/ 212 w 273"/>
                <a:gd name="T101" fmla="*/ 247 h 414"/>
                <a:gd name="T102" fmla="*/ 215 w 273"/>
                <a:gd name="T103" fmla="*/ 215 h 414"/>
                <a:gd name="T104" fmla="*/ 222 w 273"/>
                <a:gd name="T105" fmla="*/ 190 h 414"/>
                <a:gd name="T106" fmla="*/ 230 w 273"/>
                <a:gd name="T107" fmla="*/ 167 h 414"/>
                <a:gd name="T108" fmla="*/ 232 w 273"/>
                <a:gd name="T109" fmla="*/ 14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grpSp>
          <p:nvGrpSpPr>
            <p:cNvPr id="107" name="Group 164"/>
            <p:cNvGrpSpPr>
              <a:grpSpLocks/>
            </p:cNvGrpSpPr>
            <p:nvPr>
              <p:custDataLst>
                <p:tags r:id="rId95"/>
              </p:custDataLst>
            </p:nvPr>
          </p:nvGrpSpPr>
          <p:grpSpPr bwMode="auto">
            <a:xfrm>
              <a:off x="2193925" y="3246438"/>
              <a:ext cx="323850" cy="401637"/>
              <a:chOff x="1486" y="2412"/>
              <a:chExt cx="244" cy="256"/>
            </a:xfrm>
          </p:grpSpPr>
          <p:sp>
            <p:nvSpPr>
              <p:cNvPr id="490" name="Freeform 165"/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18 h 22"/>
                  <a:gd name="T4" fmla="*/ 6 w 54"/>
                  <a:gd name="T5" fmla="*/ 20 h 22"/>
                  <a:gd name="T6" fmla="*/ 10 w 54"/>
                  <a:gd name="T7" fmla="*/ 21 h 22"/>
                  <a:gd name="T8" fmla="*/ 14 w 54"/>
                  <a:gd name="T9" fmla="*/ 22 h 22"/>
                  <a:gd name="T10" fmla="*/ 20 w 54"/>
                  <a:gd name="T11" fmla="*/ 22 h 22"/>
                  <a:gd name="T12" fmla="*/ 23 w 54"/>
                  <a:gd name="T13" fmla="*/ 22 h 22"/>
                  <a:gd name="T14" fmla="*/ 27 w 54"/>
                  <a:gd name="T15" fmla="*/ 21 h 22"/>
                  <a:gd name="T16" fmla="*/ 31 w 54"/>
                  <a:gd name="T17" fmla="*/ 20 h 22"/>
                  <a:gd name="T18" fmla="*/ 33 w 54"/>
                  <a:gd name="T19" fmla="*/ 18 h 22"/>
                  <a:gd name="T20" fmla="*/ 35 w 54"/>
                  <a:gd name="T21" fmla="*/ 16 h 22"/>
                  <a:gd name="T22" fmla="*/ 41 w 54"/>
                  <a:gd name="T23" fmla="*/ 12 h 22"/>
                  <a:gd name="T24" fmla="*/ 47 w 54"/>
                  <a:gd name="T25" fmla="*/ 8 h 22"/>
                  <a:gd name="T26" fmla="*/ 54 w 54"/>
                  <a:gd name="T27" fmla="*/ 6 h 22"/>
                  <a:gd name="T28" fmla="*/ 36 w 54"/>
                  <a:gd name="T29" fmla="*/ 5 h 22"/>
                  <a:gd name="T30" fmla="*/ 20 w 54"/>
                  <a:gd name="T31" fmla="*/ 3 h 22"/>
                  <a:gd name="T32" fmla="*/ 6 w 54"/>
                  <a:gd name="T33" fmla="*/ 1 h 22"/>
                  <a:gd name="T34" fmla="*/ 0 w 54"/>
                  <a:gd name="T3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91" name="Freeform 166"/>
              <p:cNvSpPr>
                <a:spLocks/>
              </p:cNvSpPr>
              <p:nvPr/>
            </p:nvSpPr>
            <p:spPr bwMode="auto">
              <a:xfrm>
                <a:off x="1525" y="2412"/>
                <a:ext cx="0" cy="8"/>
              </a:xfrm>
              <a:custGeom>
                <a:avLst/>
                <a:gdLst>
                  <a:gd name="T0" fmla="*/ 6 w 6"/>
                  <a:gd name="T1" fmla="*/ 24 h 24"/>
                  <a:gd name="T2" fmla="*/ 6 w 6"/>
                  <a:gd name="T3" fmla="*/ 0 h 24"/>
                  <a:gd name="T4" fmla="*/ 4 w 6"/>
                  <a:gd name="T5" fmla="*/ 1 h 24"/>
                  <a:gd name="T6" fmla="*/ 1 w 6"/>
                  <a:gd name="T7" fmla="*/ 3 h 24"/>
                  <a:gd name="T8" fmla="*/ 0 w 6"/>
                  <a:gd name="T9" fmla="*/ 7 h 24"/>
                  <a:gd name="T10" fmla="*/ 0 w 6"/>
                  <a:gd name="T11" fmla="*/ 12 h 24"/>
                  <a:gd name="T12" fmla="*/ 0 w 6"/>
                  <a:gd name="T13" fmla="*/ 16 h 24"/>
                  <a:gd name="T14" fmla="*/ 1 w 6"/>
                  <a:gd name="T15" fmla="*/ 20 h 24"/>
                  <a:gd name="T16" fmla="*/ 4 w 6"/>
                  <a:gd name="T17" fmla="*/ 23 h 24"/>
                  <a:gd name="T18" fmla="*/ 6 w 6"/>
                  <a:gd name="T1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92" name="Freeform 167"/>
              <p:cNvSpPr>
                <a:spLocks/>
              </p:cNvSpPr>
              <p:nvPr/>
            </p:nvSpPr>
            <p:spPr bwMode="auto">
              <a:xfrm>
                <a:off x="1557" y="2439"/>
                <a:ext cx="8" cy="4"/>
              </a:xfrm>
              <a:custGeom>
                <a:avLst/>
                <a:gdLst>
                  <a:gd name="T0" fmla="*/ 0 w 27"/>
                  <a:gd name="T1" fmla="*/ 12 h 12"/>
                  <a:gd name="T2" fmla="*/ 27 w 27"/>
                  <a:gd name="T3" fmla="*/ 12 h 12"/>
                  <a:gd name="T4" fmla="*/ 14 w 27"/>
                  <a:gd name="T5" fmla="*/ 0 h 12"/>
                  <a:gd name="T6" fmla="*/ 0 w 27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93" name="Freeform 168"/>
              <p:cNvSpPr>
                <a:spLocks/>
              </p:cNvSpPr>
              <p:nvPr/>
            </p:nvSpPr>
            <p:spPr bwMode="auto">
              <a:xfrm>
                <a:off x="1486" y="2445"/>
                <a:ext cx="244" cy="224"/>
              </a:xfrm>
              <a:custGeom>
                <a:avLst/>
                <a:gdLst>
                  <a:gd name="T0" fmla="*/ 9 w 743"/>
                  <a:gd name="T1" fmla="*/ 208 h 672"/>
                  <a:gd name="T2" fmla="*/ 50 w 743"/>
                  <a:gd name="T3" fmla="*/ 266 h 672"/>
                  <a:gd name="T4" fmla="*/ 121 w 743"/>
                  <a:gd name="T5" fmla="*/ 294 h 672"/>
                  <a:gd name="T6" fmla="*/ 166 w 743"/>
                  <a:gd name="T7" fmla="*/ 316 h 672"/>
                  <a:gd name="T8" fmla="*/ 198 w 743"/>
                  <a:gd name="T9" fmla="*/ 346 h 672"/>
                  <a:gd name="T10" fmla="*/ 296 w 743"/>
                  <a:gd name="T11" fmla="*/ 379 h 672"/>
                  <a:gd name="T12" fmla="*/ 286 w 743"/>
                  <a:gd name="T13" fmla="*/ 420 h 672"/>
                  <a:gd name="T14" fmla="*/ 311 w 743"/>
                  <a:gd name="T15" fmla="*/ 513 h 672"/>
                  <a:gd name="T16" fmla="*/ 303 w 743"/>
                  <a:gd name="T17" fmla="*/ 535 h 672"/>
                  <a:gd name="T18" fmla="*/ 302 w 743"/>
                  <a:gd name="T19" fmla="*/ 566 h 672"/>
                  <a:gd name="T20" fmla="*/ 328 w 743"/>
                  <a:gd name="T21" fmla="*/ 617 h 672"/>
                  <a:gd name="T22" fmla="*/ 371 w 743"/>
                  <a:gd name="T23" fmla="*/ 659 h 672"/>
                  <a:gd name="T24" fmla="*/ 415 w 743"/>
                  <a:gd name="T25" fmla="*/ 671 h 672"/>
                  <a:gd name="T26" fmla="*/ 465 w 743"/>
                  <a:gd name="T27" fmla="*/ 653 h 672"/>
                  <a:gd name="T28" fmla="*/ 507 w 743"/>
                  <a:gd name="T29" fmla="*/ 619 h 672"/>
                  <a:gd name="T30" fmla="*/ 524 w 743"/>
                  <a:gd name="T31" fmla="*/ 586 h 672"/>
                  <a:gd name="T32" fmla="*/ 477 w 743"/>
                  <a:gd name="T33" fmla="*/ 469 h 672"/>
                  <a:gd name="T34" fmla="*/ 577 w 743"/>
                  <a:gd name="T35" fmla="*/ 500 h 672"/>
                  <a:gd name="T36" fmla="*/ 600 w 743"/>
                  <a:gd name="T37" fmla="*/ 477 h 672"/>
                  <a:gd name="T38" fmla="*/ 652 w 743"/>
                  <a:gd name="T39" fmla="*/ 445 h 672"/>
                  <a:gd name="T40" fmla="*/ 669 w 743"/>
                  <a:gd name="T41" fmla="*/ 441 h 672"/>
                  <a:gd name="T42" fmla="*/ 685 w 743"/>
                  <a:gd name="T43" fmla="*/ 435 h 672"/>
                  <a:gd name="T44" fmla="*/ 666 w 743"/>
                  <a:gd name="T45" fmla="*/ 327 h 672"/>
                  <a:gd name="T46" fmla="*/ 709 w 743"/>
                  <a:gd name="T47" fmla="*/ 294 h 672"/>
                  <a:gd name="T48" fmla="*/ 714 w 743"/>
                  <a:gd name="T49" fmla="*/ 253 h 672"/>
                  <a:gd name="T50" fmla="*/ 726 w 743"/>
                  <a:gd name="T51" fmla="*/ 235 h 672"/>
                  <a:gd name="T52" fmla="*/ 728 w 743"/>
                  <a:gd name="T53" fmla="*/ 213 h 672"/>
                  <a:gd name="T54" fmla="*/ 700 w 743"/>
                  <a:gd name="T55" fmla="*/ 196 h 672"/>
                  <a:gd name="T56" fmla="*/ 686 w 743"/>
                  <a:gd name="T57" fmla="*/ 168 h 672"/>
                  <a:gd name="T58" fmla="*/ 670 w 743"/>
                  <a:gd name="T59" fmla="*/ 145 h 672"/>
                  <a:gd name="T60" fmla="*/ 639 w 743"/>
                  <a:gd name="T61" fmla="*/ 152 h 672"/>
                  <a:gd name="T62" fmla="*/ 630 w 743"/>
                  <a:gd name="T63" fmla="*/ 134 h 672"/>
                  <a:gd name="T64" fmla="*/ 602 w 743"/>
                  <a:gd name="T65" fmla="*/ 115 h 672"/>
                  <a:gd name="T66" fmla="*/ 584 w 743"/>
                  <a:gd name="T67" fmla="*/ 97 h 672"/>
                  <a:gd name="T68" fmla="*/ 536 w 743"/>
                  <a:gd name="T69" fmla="*/ 75 h 672"/>
                  <a:gd name="T70" fmla="*/ 490 w 743"/>
                  <a:gd name="T71" fmla="*/ 87 h 672"/>
                  <a:gd name="T72" fmla="*/ 472 w 743"/>
                  <a:gd name="T73" fmla="*/ 101 h 672"/>
                  <a:gd name="T74" fmla="*/ 434 w 743"/>
                  <a:gd name="T75" fmla="*/ 116 h 672"/>
                  <a:gd name="T76" fmla="*/ 418 w 743"/>
                  <a:gd name="T77" fmla="*/ 104 h 672"/>
                  <a:gd name="T78" fmla="*/ 393 w 743"/>
                  <a:gd name="T79" fmla="*/ 102 h 672"/>
                  <a:gd name="T80" fmla="*/ 359 w 743"/>
                  <a:gd name="T81" fmla="*/ 83 h 672"/>
                  <a:gd name="T82" fmla="*/ 317 w 743"/>
                  <a:gd name="T83" fmla="*/ 85 h 672"/>
                  <a:gd name="T84" fmla="*/ 291 w 743"/>
                  <a:gd name="T85" fmla="*/ 92 h 672"/>
                  <a:gd name="T86" fmla="*/ 252 w 743"/>
                  <a:gd name="T87" fmla="*/ 93 h 672"/>
                  <a:gd name="T88" fmla="*/ 233 w 743"/>
                  <a:gd name="T89" fmla="*/ 52 h 672"/>
                  <a:gd name="T90" fmla="*/ 179 w 743"/>
                  <a:gd name="T91" fmla="*/ 22 h 672"/>
                  <a:gd name="T92" fmla="*/ 148 w 743"/>
                  <a:gd name="T93" fmla="*/ 10 h 672"/>
                  <a:gd name="T94" fmla="*/ 136 w 743"/>
                  <a:gd name="T95" fmla="*/ 46 h 672"/>
                  <a:gd name="T96" fmla="*/ 119 w 743"/>
                  <a:gd name="T97" fmla="*/ 69 h 672"/>
                  <a:gd name="T98" fmla="*/ 119 w 743"/>
                  <a:gd name="T99" fmla="*/ 137 h 672"/>
                  <a:gd name="T100" fmla="*/ 104 w 743"/>
                  <a:gd name="T101" fmla="*/ 194 h 672"/>
                  <a:gd name="T102" fmla="*/ 87 w 743"/>
                  <a:gd name="T103" fmla="*/ 190 h 672"/>
                  <a:gd name="T104" fmla="*/ 70 w 743"/>
                  <a:gd name="T105" fmla="*/ 184 h 672"/>
                  <a:gd name="T106" fmla="*/ 57 w 743"/>
                  <a:gd name="T107" fmla="*/ 169 h 672"/>
                  <a:gd name="T108" fmla="*/ 52 w 743"/>
                  <a:gd name="T109" fmla="*/ 119 h 672"/>
                  <a:gd name="T110" fmla="*/ 73 w 743"/>
                  <a:gd name="T111" fmla="*/ 61 h 672"/>
                  <a:gd name="T112" fmla="*/ 97 w 743"/>
                  <a:gd name="T113" fmla="*/ 15 h 672"/>
                  <a:gd name="T114" fmla="*/ 52 w 743"/>
                  <a:gd name="T115" fmla="*/ 30 h 672"/>
                  <a:gd name="T116" fmla="*/ 16 w 743"/>
                  <a:gd name="T117" fmla="*/ 70 h 672"/>
                  <a:gd name="T118" fmla="*/ 1 w 743"/>
                  <a:gd name="T119" fmla="*/ 12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08" name="Freeform 169"/>
            <p:cNvSpPr>
              <a:spLocks/>
            </p:cNvSpPr>
            <p:nvPr>
              <p:custDataLst>
                <p:tags r:id="rId96"/>
              </p:custDataLst>
            </p:nvPr>
          </p:nvSpPr>
          <p:spPr bwMode="auto">
            <a:xfrm>
              <a:off x="7215188" y="4786313"/>
              <a:ext cx="31750" cy="11112"/>
            </a:xfrm>
            <a:custGeom>
              <a:avLst/>
              <a:gdLst>
                <a:gd name="T0" fmla="*/ 0 w 79"/>
                <a:gd name="T1" fmla="*/ 2147483647 h 23"/>
                <a:gd name="T2" fmla="*/ 2147483647 w 79"/>
                <a:gd name="T3" fmla="*/ 2147483647 h 23"/>
                <a:gd name="T4" fmla="*/ 2147483647 w 79"/>
                <a:gd name="T5" fmla="*/ 2147483647 h 23"/>
                <a:gd name="T6" fmla="*/ 2147483647 w 79"/>
                <a:gd name="T7" fmla="*/ 2147483647 h 23"/>
                <a:gd name="T8" fmla="*/ 2147483647 w 79"/>
                <a:gd name="T9" fmla="*/ 0 h 23"/>
                <a:gd name="T10" fmla="*/ 2147483647 w 79"/>
                <a:gd name="T11" fmla="*/ 0 h 23"/>
                <a:gd name="T12" fmla="*/ 2147483647 w 79"/>
                <a:gd name="T13" fmla="*/ 2147483647 h 23"/>
                <a:gd name="T14" fmla="*/ 2147483647 w 79"/>
                <a:gd name="T15" fmla="*/ 2147483647 h 23"/>
                <a:gd name="T16" fmla="*/ 2147483647 w 79"/>
                <a:gd name="T17" fmla="*/ 2147483647 h 23"/>
                <a:gd name="T18" fmla="*/ 2147483647 w 79"/>
                <a:gd name="T19" fmla="*/ 2147483647 h 23"/>
                <a:gd name="T20" fmla="*/ 2147483647 w 79"/>
                <a:gd name="T21" fmla="*/ 2147483647 h 23"/>
                <a:gd name="T22" fmla="*/ 2147483647 w 79"/>
                <a:gd name="T23" fmla="*/ 2147483647 h 23"/>
                <a:gd name="T24" fmla="*/ 2147483647 w 79"/>
                <a:gd name="T25" fmla="*/ 2147483647 h 23"/>
                <a:gd name="T26" fmla="*/ 2147483647 w 79"/>
                <a:gd name="T27" fmla="*/ 2147483647 h 23"/>
                <a:gd name="T28" fmla="*/ 2147483647 w 79"/>
                <a:gd name="T29" fmla="*/ 2147483647 h 23"/>
                <a:gd name="T30" fmla="*/ 2147483647 w 79"/>
                <a:gd name="T31" fmla="*/ 2147483647 h 23"/>
                <a:gd name="T32" fmla="*/ 2147483647 w 79"/>
                <a:gd name="T33" fmla="*/ 2147483647 h 23"/>
                <a:gd name="T34" fmla="*/ 2147483647 w 79"/>
                <a:gd name="T35" fmla="*/ 2147483647 h 23"/>
                <a:gd name="T36" fmla="*/ 2147483647 w 79"/>
                <a:gd name="T37" fmla="*/ 2147483647 h 23"/>
                <a:gd name="T38" fmla="*/ 2147483647 w 79"/>
                <a:gd name="T39" fmla="*/ 2147483647 h 23"/>
                <a:gd name="T40" fmla="*/ 2147483647 w 79"/>
                <a:gd name="T41" fmla="*/ 2147483647 h 23"/>
                <a:gd name="T42" fmla="*/ 2147483647 w 79"/>
                <a:gd name="T43" fmla="*/ 2147483647 h 23"/>
                <a:gd name="T44" fmla="*/ 2147483647 w 79"/>
                <a:gd name="T45" fmla="*/ 2147483647 h 23"/>
                <a:gd name="T46" fmla="*/ 2147483647 w 79"/>
                <a:gd name="T47" fmla="*/ 2147483647 h 23"/>
                <a:gd name="T48" fmla="*/ 0 w 79"/>
                <a:gd name="T49" fmla="*/ 2147483647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23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9" name="Freeform 170"/>
            <p:cNvSpPr>
              <a:spLocks/>
            </p:cNvSpPr>
            <p:nvPr>
              <p:custDataLst>
                <p:tags r:id="rId97"/>
              </p:custDataLst>
            </p:nvPr>
          </p:nvSpPr>
          <p:spPr bwMode="auto">
            <a:xfrm>
              <a:off x="7331075" y="4919663"/>
              <a:ext cx="1588" cy="4762"/>
            </a:xfrm>
            <a:custGeom>
              <a:avLst/>
              <a:gdLst>
                <a:gd name="T0" fmla="*/ 0 w 1588"/>
                <a:gd name="T1" fmla="*/ 0 h 6"/>
                <a:gd name="T2" fmla="*/ 0 w 1588"/>
                <a:gd name="T3" fmla="*/ 2147483647 h 6"/>
                <a:gd name="T4" fmla="*/ 0 w 158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0" name="Line 171"/>
            <p:cNvSpPr>
              <a:spLocks noChangeShapeType="1"/>
            </p:cNvSpPr>
            <p:nvPr>
              <p:custDataLst>
                <p:tags r:id="rId98"/>
              </p:custDataLst>
            </p:nvPr>
          </p:nvSpPr>
          <p:spPr bwMode="auto">
            <a:xfrm flipV="1">
              <a:off x="7421563" y="4918075"/>
              <a:ext cx="1587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" name="Freeform 172"/>
            <p:cNvSpPr>
              <a:spLocks/>
            </p:cNvSpPr>
            <p:nvPr>
              <p:custDataLst>
                <p:tags r:id="rId99"/>
              </p:custDataLst>
            </p:nvPr>
          </p:nvSpPr>
          <p:spPr bwMode="auto">
            <a:xfrm>
              <a:off x="7421563" y="4918075"/>
              <a:ext cx="3175" cy="15875"/>
            </a:xfrm>
            <a:custGeom>
              <a:avLst/>
              <a:gdLst>
                <a:gd name="T0" fmla="*/ 0 w 5"/>
                <a:gd name="T1" fmla="*/ 0 h 30"/>
                <a:gd name="T2" fmla="*/ 2147483647 w 5"/>
                <a:gd name="T3" fmla="*/ 2147483647 h 30"/>
                <a:gd name="T4" fmla="*/ 2147483647 w 5"/>
                <a:gd name="T5" fmla="*/ 2147483647 h 30"/>
                <a:gd name="T6" fmla="*/ 2147483647 w 5"/>
                <a:gd name="T7" fmla="*/ 2147483647 h 30"/>
                <a:gd name="T8" fmla="*/ 2147483647 w 5"/>
                <a:gd name="T9" fmla="*/ 2147483647 h 30"/>
                <a:gd name="T10" fmla="*/ 2147483647 w 5"/>
                <a:gd name="T11" fmla="*/ 2147483647 h 30"/>
                <a:gd name="T12" fmla="*/ 2147483647 w 5"/>
                <a:gd name="T13" fmla="*/ 2147483647 h 30"/>
                <a:gd name="T14" fmla="*/ 2147483647 w 5"/>
                <a:gd name="T15" fmla="*/ 2147483647 h 30"/>
                <a:gd name="T16" fmla="*/ 0 w 5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2" name="Freeform 173"/>
            <p:cNvSpPr>
              <a:spLocks/>
            </p:cNvSpPr>
            <p:nvPr>
              <p:custDataLst>
                <p:tags r:id="rId100"/>
              </p:custDataLst>
            </p:nvPr>
          </p:nvSpPr>
          <p:spPr bwMode="auto">
            <a:xfrm>
              <a:off x="7720013" y="4387850"/>
              <a:ext cx="22225" cy="28575"/>
            </a:xfrm>
            <a:custGeom>
              <a:avLst/>
              <a:gdLst>
                <a:gd name="T0" fmla="*/ 0 w 53"/>
                <a:gd name="T1" fmla="*/ 2147483647 h 55"/>
                <a:gd name="T2" fmla="*/ 2147483647 w 53"/>
                <a:gd name="T3" fmla="*/ 2147483647 h 55"/>
                <a:gd name="T4" fmla="*/ 2147483647 w 53"/>
                <a:gd name="T5" fmla="*/ 2147483647 h 55"/>
                <a:gd name="T6" fmla="*/ 2147483647 w 53"/>
                <a:gd name="T7" fmla="*/ 2147483647 h 55"/>
                <a:gd name="T8" fmla="*/ 2147483647 w 53"/>
                <a:gd name="T9" fmla="*/ 2147483647 h 55"/>
                <a:gd name="T10" fmla="*/ 2147483647 w 53"/>
                <a:gd name="T11" fmla="*/ 2147483647 h 55"/>
                <a:gd name="T12" fmla="*/ 2147483647 w 53"/>
                <a:gd name="T13" fmla="*/ 2147483647 h 55"/>
                <a:gd name="T14" fmla="*/ 2147483647 w 53"/>
                <a:gd name="T15" fmla="*/ 2147483647 h 55"/>
                <a:gd name="T16" fmla="*/ 2147483647 w 53"/>
                <a:gd name="T17" fmla="*/ 2147483647 h 55"/>
                <a:gd name="T18" fmla="*/ 2147483647 w 53"/>
                <a:gd name="T19" fmla="*/ 2147483647 h 55"/>
                <a:gd name="T20" fmla="*/ 2147483647 w 53"/>
                <a:gd name="T21" fmla="*/ 2147483647 h 55"/>
                <a:gd name="T22" fmla="*/ 2147483647 w 53"/>
                <a:gd name="T23" fmla="*/ 2147483647 h 55"/>
                <a:gd name="T24" fmla="*/ 2147483647 w 53"/>
                <a:gd name="T25" fmla="*/ 2147483647 h 55"/>
                <a:gd name="T26" fmla="*/ 2147483647 w 53"/>
                <a:gd name="T27" fmla="*/ 0 h 55"/>
                <a:gd name="T28" fmla="*/ 2147483647 w 53"/>
                <a:gd name="T29" fmla="*/ 2147483647 h 55"/>
                <a:gd name="T30" fmla="*/ 0 w 53"/>
                <a:gd name="T31" fmla="*/ 2147483647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55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3" name="Freeform 174"/>
            <p:cNvSpPr>
              <a:spLocks/>
            </p:cNvSpPr>
            <p:nvPr>
              <p:custDataLst>
                <p:tags r:id="rId101"/>
              </p:custDataLst>
            </p:nvPr>
          </p:nvSpPr>
          <p:spPr bwMode="auto">
            <a:xfrm>
              <a:off x="7726363" y="4314825"/>
              <a:ext cx="26987" cy="39688"/>
            </a:xfrm>
            <a:custGeom>
              <a:avLst/>
              <a:gdLst>
                <a:gd name="T0" fmla="*/ 0 w 65"/>
                <a:gd name="T1" fmla="*/ 2147483647 h 75"/>
                <a:gd name="T2" fmla="*/ 2147483647 w 65"/>
                <a:gd name="T3" fmla="*/ 2147483647 h 75"/>
                <a:gd name="T4" fmla="*/ 2147483647 w 65"/>
                <a:gd name="T5" fmla="*/ 2147483647 h 75"/>
                <a:gd name="T6" fmla="*/ 2147483647 w 65"/>
                <a:gd name="T7" fmla="*/ 2147483647 h 75"/>
                <a:gd name="T8" fmla="*/ 2147483647 w 65"/>
                <a:gd name="T9" fmla="*/ 2147483647 h 75"/>
                <a:gd name="T10" fmla="*/ 2147483647 w 65"/>
                <a:gd name="T11" fmla="*/ 2147483647 h 75"/>
                <a:gd name="T12" fmla="*/ 2147483647 w 65"/>
                <a:gd name="T13" fmla="*/ 2147483647 h 75"/>
                <a:gd name="T14" fmla="*/ 2147483647 w 65"/>
                <a:gd name="T15" fmla="*/ 2147483647 h 75"/>
                <a:gd name="T16" fmla="*/ 2147483647 w 65"/>
                <a:gd name="T17" fmla="*/ 2147483647 h 75"/>
                <a:gd name="T18" fmla="*/ 2147483647 w 65"/>
                <a:gd name="T19" fmla="*/ 2147483647 h 75"/>
                <a:gd name="T20" fmla="*/ 2147483647 w 65"/>
                <a:gd name="T21" fmla="*/ 2147483647 h 75"/>
                <a:gd name="T22" fmla="*/ 2147483647 w 65"/>
                <a:gd name="T23" fmla="*/ 2147483647 h 75"/>
                <a:gd name="T24" fmla="*/ 2147483647 w 65"/>
                <a:gd name="T25" fmla="*/ 2147483647 h 75"/>
                <a:gd name="T26" fmla="*/ 2147483647 w 65"/>
                <a:gd name="T27" fmla="*/ 2147483647 h 75"/>
                <a:gd name="T28" fmla="*/ 2147483647 w 65"/>
                <a:gd name="T29" fmla="*/ 2147483647 h 75"/>
                <a:gd name="T30" fmla="*/ 2147483647 w 65"/>
                <a:gd name="T31" fmla="*/ 2147483647 h 75"/>
                <a:gd name="T32" fmla="*/ 2147483647 w 65"/>
                <a:gd name="T33" fmla="*/ 2147483647 h 75"/>
                <a:gd name="T34" fmla="*/ 2147483647 w 65"/>
                <a:gd name="T35" fmla="*/ 2147483647 h 75"/>
                <a:gd name="T36" fmla="*/ 2147483647 w 65"/>
                <a:gd name="T37" fmla="*/ 0 h 75"/>
                <a:gd name="T38" fmla="*/ 2147483647 w 65"/>
                <a:gd name="T39" fmla="*/ 0 h 75"/>
                <a:gd name="T40" fmla="*/ 2147483647 w 65"/>
                <a:gd name="T41" fmla="*/ 0 h 75"/>
                <a:gd name="T42" fmla="*/ 2147483647 w 65"/>
                <a:gd name="T43" fmla="*/ 2147483647 h 75"/>
                <a:gd name="T44" fmla="*/ 2147483647 w 65"/>
                <a:gd name="T45" fmla="*/ 2147483647 h 75"/>
                <a:gd name="T46" fmla="*/ 2147483647 w 65"/>
                <a:gd name="T47" fmla="*/ 2147483647 h 75"/>
                <a:gd name="T48" fmla="*/ 2147483647 w 65"/>
                <a:gd name="T49" fmla="*/ 2147483647 h 75"/>
                <a:gd name="T50" fmla="*/ 2147483647 w 65"/>
                <a:gd name="T51" fmla="*/ 2147483647 h 75"/>
                <a:gd name="T52" fmla="*/ 2147483647 w 65"/>
                <a:gd name="T53" fmla="*/ 2147483647 h 7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5" h="75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4" name="Freeform 175"/>
            <p:cNvSpPr>
              <a:spLocks/>
            </p:cNvSpPr>
            <p:nvPr>
              <p:custDataLst>
                <p:tags r:id="rId102"/>
              </p:custDataLst>
            </p:nvPr>
          </p:nvSpPr>
          <p:spPr bwMode="auto">
            <a:xfrm>
              <a:off x="7702550" y="4291013"/>
              <a:ext cx="17463" cy="30162"/>
            </a:xfrm>
            <a:custGeom>
              <a:avLst/>
              <a:gdLst>
                <a:gd name="T0" fmla="*/ 0 w 40"/>
                <a:gd name="T1" fmla="*/ 2147483647 h 62"/>
                <a:gd name="T2" fmla="*/ 2147483647 w 40"/>
                <a:gd name="T3" fmla="*/ 2147483647 h 62"/>
                <a:gd name="T4" fmla="*/ 2147483647 w 40"/>
                <a:gd name="T5" fmla="*/ 2147483647 h 62"/>
                <a:gd name="T6" fmla="*/ 2147483647 w 40"/>
                <a:gd name="T7" fmla="*/ 2147483647 h 62"/>
                <a:gd name="T8" fmla="*/ 2147483647 w 40"/>
                <a:gd name="T9" fmla="*/ 2147483647 h 62"/>
                <a:gd name="T10" fmla="*/ 2147483647 w 40"/>
                <a:gd name="T11" fmla="*/ 2147483647 h 62"/>
                <a:gd name="T12" fmla="*/ 2147483647 w 40"/>
                <a:gd name="T13" fmla="*/ 2147483647 h 62"/>
                <a:gd name="T14" fmla="*/ 2147483647 w 40"/>
                <a:gd name="T15" fmla="*/ 2147483647 h 62"/>
                <a:gd name="T16" fmla="*/ 2147483647 w 40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62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5" name="Freeform 176"/>
            <p:cNvSpPr>
              <a:spLocks/>
            </p:cNvSpPr>
            <p:nvPr>
              <p:custDataLst>
                <p:tags r:id="rId103"/>
              </p:custDataLst>
            </p:nvPr>
          </p:nvSpPr>
          <p:spPr bwMode="auto">
            <a:xfrm>
              <a:off x="7621588" y="4168775"/>
              <a:ext cx="68262" cy="138113"/>
            </a:xfrm>
            <a:custGeom>
              <a:avLst/>
              <a:gdLst>
                <a:gd name="T0" fmla="*/ 2147483647 w 159"/>
                <a:gd name="T1" fmla="*/ 2147483647 h 259"/>
                <a:gd name="T2" fmla="*/ 2147483647 w 159"/>
                <a:gd name="T3" fmla="*/ 2147483647 h 259"/>
                <a:gd name="T4" fmla="*/ 2147483647 w 159"/>
                <a:gd name="T5" fmla="*/ 2147483647 h 259"/>
                <a:gd name="T6" fmla="*/ 2147483647 w 159"/>
                <a:gd name="T7" fmla="*/ 2147483647 h 259"/>
                <a:gd name="T8" fmla="*/ 2147483647 w 159"/>
                <a:gd name="T9" fmla="*/ 2147483647 h 259"/>
                <a:gd name="T10" fmla="*/ 2147483647 w 159"/>
                <a:gd name="T11" fmla="*/ 2147483647 h 259"/>
                <a:gd name="T12" fmla="*/ 2147483647 w 159"/>
                <a:gd name="T13" fmla="*/ 2147483647 h 259"/>
                <a:gd name="T14" fmla="*/ 2147483647 w 159"/>
                <a:gd name="T15" fmla="*/ 2147483647 h 259"/>
                <a:gd name="T16" fmla="*/ 2147483647 w 159"/>
                <a:gd name="T17" fmla="*/ 2147483647 h 259"/>
                <a:gd name="T18" fmla="*/ 2147483647 w 159"/>
                <a:gd name="T19" fmla="*/ 2147483647 h 259"/>
                <a:gd name="T20" fmla="*/ 2147483647 w 159"/>
                <a:gd name="T21" fmla="*/ 2147483647 h 259"/>
                <a:gd name="T22" fmla="*/ 2147483647 w 159"/>
                <a:gd name="T23" fmla="*/ 2147483647 h 259"/>
                <a:gd name="T24" fmla="*/ 2147483647 w 159"/>
                <a:gd name="T25" fmla="*/ 2147483647 h 259"/>
                <a:gd name="T26" fmla="*/ 2147483647 w 159"/>
                <a:gd name="T27" fmla="*/ 2147483647 h 259"/>
                <a:gd name="T28" fmla="*/ 2147483647 w 159"/>
                <a:gd name="T29" fmla="*/ 2147483647 h 259"/>
                <a:gd name="T30" fmla="*/ 2147483647 w 159"/>
                <a:gd name="T31" fmla="*/ 2147483647 h 259"/>
                <a:gd name="T32" fmla="*/ 2147483647 w 159"/>
                <a:gd name="T33" fmla="*/ 2147483647 h 259"/>
                <a:gd name="T34" fmla="*/ 2147483647 w 159"/>
                <a:gd name="T35" fmla="*/ 2147483647 h 259"/>
                <a:gd name="T36" fmla="*/ 2147483647 w 159"/>
                <a:gd name="T37" fmla="*/ 2147483647 h 259"/>
                <a:gd name="T38" fmla="*/ 2147483647 w 159"/>
                <a:gd name="T39" fmla="*/ 2147483647 h 259"/>
                <a:gd name="T40" fmla="*/ 2147483647 w 159"/>
                <a:gd name="T41" fmla="*/ 2147483647 h 259"/>
                <a:gd name="T42" fmla="*/ 2147483647 w 159"/>
                <a:gd name="T43" fmla="*/ 2147483647 h 259"/>
                <a:gd name="T44" fmla="*/ 2147483647 w 159"/>
                <a:gd name="T45" fmla="*/ 2147483647 h 259"/>
                <a:gd name="T46" fmla="*/ 2147483647 w 159"/>
                <a:gd name="T47" fmla="*/ 2147483647 h 259"/>
                <a:gd name="T48" fmla="*/ 2147483647 w 159"/>
                <a:gd name="T49" fmla="*/ 2147483647 h 259"/>
                <a:gd name="T50" fmla="*/ 2147483647 w 159"/>
                <a:gd name="T51" fmla="*/ 2147483647 h 259"/>
                <a:gd name="T52" fmla="*/ 2147483647 w 159"/>
                <a:gd name="T53" fmla="*/ 2147483647 h 259"/>
                <a:gd name="T54" fmla="*/ 2147483647 w 159"/>
                <a:gd name="T55" fmla="*/ 2147483647 h 259"/>
                <a:gd name="T56" fmla="*/ 2147483647 w 159"/>
                <a:gd name="T57" fmla="*/ 2147483647 h 259"/>
                <a:gd name="T58" fmla="*/ 2147483647 w 159"/>
                <a:gd name="T59" fmla="*/ 2147483647 h 259"/>
                <a:gd name="T60" fmla="*/ 2147483647 w 159"/>
                <a:gd name="T61" fmla="*/ 2147483647 h 259"/>
                <a:gd name="T62" fmla="*/ 2147483647 w 159"/>
                <a:gd name="T63" fmla="*/ 2147483647 h 259"/>
                <a:gd name="T64" fmla="*/ 2147483647 w 159"/>
                <a:gd name="T65" fmla="*/ 2147483647 h 259"/>
                <a:gd name="T66" fmla="*/ 2147483647 w 159"/>
                <a:gd name="T67" fmla="*/ 2147483647 h 259"/>
                <a:gd name="T68" fmla="*/ 2147483647 w 159"/>
                <a:gd name="T69" fmla="*/ 2147483647 h 259"/>
                <a:gd name="T70" fmla="*/ 0 w 159"/>
                <a:gd name="T71" fmla="*/ 2147483647 h 259"/>
                <a:gd name="T72" fmla="*/ 0 w 159"/>
                <a:gd name="T73" fmla="*/ 0 h 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9" h="259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6" name="Line 177"/>
            <p:cNvSpPr>
              <a:spLocks noChangeShapeType="1"/>
            </p:cNvSpPr>
            <p:nvPr>
              <p:custDataLst>
                <p:tags r:id="rId104"/>
              </p:custDataLst>
            </p:nvPr>
          </p:nvSpPr>
          <p:spPr bwMode="auto">
            <a:xfrm flipH="1" flipV="1">
              <a:off x="7615238" y="4135438"/>
              <a:ext cx="6350" cy="3333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7" name="Freeform 178"/>
            <p:cNvSpPr>
              <a:spLocks/>
            </p:cNvSpPr>
            <p:nvPr>
              <p:custDataLst>
                <p:tags r:id="rId105"/>
              </p:custDataLst>
            </p:nvPr>
          </p:nvSpPr>
          <p:spPr bwMode="auto">
            <a:xfrm>
              <a:off x="7615238" y="4119563"/>
              <a:ext cx="6350" cy="15875"/>
            </a:xfrm>
            <a:custGeom>
              <a:avLst/>
              <a:gdLst>
                <a:gd name="T0" fmla="*/ 0 w 13"/>
                <a:gd name="T1" fmla="*/ 2147483647 h 25"/>
                <a:gd name="T2" fmla="*/ 2147483647 w 13"/>
                <a:gd name="T3" fmla="*/ 2147483647 h 25"/>
                <a:gd name="T4" fmla="*/ 2147483647 w 13"/>
                <a:gd name="T5" fmla="*/ 2147483647 h 25"/>
                <a:gd name="T6" fmla="*/ 2147483647 w 13"/>
                <a:gd name="T7" fmla="*/ 2147483647 h 25"/>
                <a:gd name="T8" fmla="*/ 2147483647 w 13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5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8" name="Line 179"/>
            <p:cNvSpPr>
              <a:spLocks noChangeShapeType="1"/>
            </p:cNvSpPr>
            <p:nvPr>
              <p:custDataLst>
                <p:tags r:id="rId106"/>
              </p:custDataLst>
            </p:nvPr>
          </p:nvSpPr>
          <p:spPr bwMode="auto">
            <a:xfrm flipV="1">
              <a:off x="7621588" y="4106863"/>
              <a:ext cx="0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" name="Freeform 180"/>
            <p:cNvSpPr>
              <a:spLocks/>
            </p:cNvSpPr>
            <p:nvPr>
              <p:custDataLst>
                <p:tags r:id="rId107"/>
              </p:custDataLst>
            </p:nvPr>
          </p:nvSpPr>
          <p:spPr bwMode="auto">
            <a:xfrm>
              <a:off x="7575550" y="4040188"/>
              <a:ext cx="46038" cy="66675"/>
            </a:xfrm>
            <a:custGeom>
              <a:avLst/>
              <a:gdLst>
                <a:gd name="T0" fmla="*/ 2147483647 w 100"/>
                <a:gd name="T1" fmla="*/ 2147483647 h 123"/>
                <a:gd name="T2" fmla="*/ 2147483647 w 100"/>
                <a:gd name="T3" fmla="*/ 2147483647 h 123"/>
                <a:gd name="T4" fmla="*/ 2147483647 w 100"/>
                <a:gd name="T5" fmla="*/ 2147483647 h 123"/>
                <a:gd name="T6" fmla="*/ 2147483647 w 100"/>
                <a:gd name="T7" fmla="*/ 2147483647 h 123"/>
                <a:gd name="T8" fmla="*/ 2147483647 w 100"/>
                <a:gd name="T9" fmla="*/ 2147483647 h 123"/>
                <a:gd name="T10" fmla="*/ 2147483647 w 100"/>
                <a:gd name="T11" fmla="*/ 2147483647 h 123"/>
                <a:gd name="T12" fmla="*/ 2147483647 w 100"/>
                <a:gd name="T13" fmla="*/ 2147483647 h 123"/>
                <a:gd name="T14" fmla="*/ 2147483647 w 100"/>
                <a:gd name="T15" fmla="*/ 2147483647 h 123"/>
                <a:gd name="T16" fmla="*/ 2147483647 w 100"/>
                <a:gd name="T17" fmla="*/ 2147483647 h 123"/>
                <a:gd name="T18" fmla="*/ 2147483647 w 100"/>
                <a:gd name="T19" fmla="*/ 2147483647 h 123"/>
                <a:gd name="T20" fmla="*/ 2147483647 w 100"/>
                <a:gd name="T21" fmla="*/ 2147483647 h 123"/>
                <a:gd name="T22" fmla="*/ 2147483647 w 100"/>
                <a:gd name="T23" fmla="*/ 2147483647 h 123"/>
                <a:gd name="T24" fmla="*/ 0 w 100"/>
                <a:gd name="T25" fmla="*/ 2147483647 h 123"/>
                <a:gd name="T26" fmla="*/ 2147483647 w 100"/>
                <a:gd name="T27" fmla="*/ 2147483647 h 123"/>
                <a:gd name="T28" fmla="*/ 2147483647 w 100"/>
                <a:gd name="T29" fmla="*/ 2147483647 h 123"/>
                <a:gd name="T30" fmla="*/ 2147483647 w 100"/>
                <a:gd name="T31" fmla="*/ 2147483647 h 123"/>
                <a:gd name="T32" fmla="*/ 2147483647 w 100"/>
                <a:gd name="T33" fmla="*/ 0 h 1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" h="123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0" name="Freeform 181"/>
            <p:cNvSpPr>
              <a:spLocks/>
            </p:cNvSpPr>
            <p:nvPr>
              <p:custDataLst>
                <p:tags r:id="rId108"/>
              </p:custDataLst>
            </p:nvPr>
          </p:nvSpPr>
          <p:spPr bwMode="auto">
            <a:xfrm>
              <a:off x="7589838" y="3983038"/>
              <a:ext cx="1587" cy="50800"/>
            </a:xfrm>
            <a:custGeom>
              <a:avLst/>
              <a:gdLst>
                <a:gd name="T0" fmla="*/ 2147483647 w 5"/>
                <a:gd name="T1" fmla="*/ 0 h 99"/>
                <a:gd name="T2" fmla="*/ 2147483647 w 5"/>
                <a:gd name="T3" fmla="*/ 2147483647 h 99"/>
                <a:gd name="T4" fmla="*/ 2147483647 w 5"/>
                <a:gd name="T5" fmla="*/ 2147483647 h 99"/>
                <a:gd name="T6" fmla="*/ 0 w 5"/>
                <a:gd name="T7" fmla="*/ 2147483647 h 99"/>
                <a:gd name="T8" fmla="*/ 0 w 5"/>
                <a:gd name="T9" fmla="*/ 2147483647 h 99"/>
                <a:gd name="T10" fmla="*/ 2147483647 w 5"/>
                <a:gd name="T11" fmla="*/ 2147483647 h 99"/>
                <a:gd name="T12" fmla="*/ 2147483647 w 5"/>
                <a:gd name="T13" fmla="*/ 2147483647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99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1" name="Freeform 182"/>
            <p:cNvSpPr>
              <a:spLocks/>
            </p:cNvSpPr>
            <p:nvPr>
              <p:custDataLst>
                <p:tags r:id="rId109"/>
              </p:custDataLst>
            </p:nvPr>
          </p:nvSpPr>
          <p:spPr bwMode="auto">
            <a:xfrm>
              <a:off x="7596188" y="3976688"/>
              <a:ext cx="7937" cy="36512"/>
            </a:xfrm>
            <a:custGeom>
              <a:avLst/>
              <a:gdLst>
                <a:gd name="T0" fmla="*/ 2147483647 w 14"/>
                <a:gd name="T1" fmla="*/ 0 h 68"/>
                <a:gd name="T2" fmla="*/ 2147483647 w 14"/>
                <a:gd name="T3" fmla="*/ 2147483647 h 68"/>
                <a:gd name="T4" fmla="*/ 2147483647 w 14"/>
                <a:gd name="T5" fmla="*/ 2147483647 h 68"/>
                <a:gd name="T6" fmla="*/ 2147483647 w 14"/>
                <a:gd name="T7" fmla="*/ 2147483647 h 68"/>
                <a:gd name="T8" fmla="*/ 0 w 14"/>
                <a:gd name="T9" fmla="*/ 2147483647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68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2" name="Freeform 183"/>
            <p:cNvSpPr>
              <a:spLocks/>
            </p:cNvSpPr>
            <p:nvPr>
              <p:custDataLst>
                <p:tags r:id="rId110"/>
              </p:custDataLst>
            </p:nvPr>
          </p:nvSpPr>
          <p:spPr bwMode="auto">
            <a:xfrm>
              <a:off x="7612063" y="3957638"/>
              <a:ext cx="1587" cy="22225"/>
            </a:xfrm>
            <a:custGeom>
              <a:avLst/>
              <a:gdLst>
                <a:gd name="T0" fmla="*/ 0 w 1587"/>
                <a:gd name="T1" fmla="*/ 0 h 43"/>
                <a:gd name="T2" fmla="*/ 0 w 1587"/>
                <a:gd name="T3" fmla="*/ 2147483647 h 43"/>
                <a:gd name="T4" fmla="*/ 0 w 1587"/>
                <a:gd name="T5" fmla="*/ 2147483647 h 43"/>
                <a:gd name="T6" fmla="*/ 0 w 1587"/>
                <a:gd name="T7" fmla="*/ 2147483647 h 43"/>
                <a:gd name="T8" fmla="*/ 0 w 1587"/>
                <a:gd name="T9" fmla="*/ 2147483647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43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3" name="Line 184"/>
            <p:cNvSpPr>
              <a:spLocks noChangeShapeType="1"/>
            </p:cNvSpPr>
            <p:nvPr>
              <p:custDataLst>
                <p:tags r:id="rId111"/>
              </p:custDataLst>
            </p:nvPr>
          </p:nvSpPr>
          <p:spPr bwMode="auto">
            <a:xfrm flipV="1">
              <a:off x="7612063" y="3976688"/>
              <a:ext cx="1587" cy="31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4" name="Freeform 185"/>
            <p:cNvSpPr>
              <a:spLocks/>
            </p:cNvSpPr>
            <p:nvPr>
              <p:custDataLst>
                <p:tags r:id="rId112"/>
              </p:custDataLst>
            </p:nvPr>
          </p:nvSpPr>
          <p:spPr bwMode="auto">
            <a:xfrm>
              <a:off x="7596188" y="3960813"/>
              <a:ext cx="1587" cy="15875"/>
            </a:xfrm>
            <a:custGeom>
              <a:avLst/>
              <a:gdLst>
                <a:gd name="T0" fmla="*/ 0 w 1587"/>
                <a:gd name="T1" fmla="*/ 2147483647 h 31"/>
                <a:gd name="T2" fmla="*/ 0 w 1587"/>
                <a:gd name="T3" fmla="*/ 2147483647 h 31"/>
                <a:gd name="T4" fmla="*/ 0 w 1587"/>
                <a:gd name="T5" fmla="*/ 2147483647 h 31"/>
                <a:gd name="T6" fmla="*/ 0 w 1587"/>
                <a:gd name="T7" fmla="*/ 2147483647 h 31"/>
                <a:gd name="T8" fmla="*/ 0 w 158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31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5" name="Freeform 186"/>
            <p:cNvSpPr>
              <a:spLocks/>
            </p:cNvSpPr>
            <p:nvPr>
              <p:custDataLst>
                <p:tags r:id="rId113"/>
              </p:custDataLst>
            </p:nvPr>
          </p:nvSpPr>
          <p:spPr bwMode="auto">
            <a:xfrm>
              <a:off x="7316788" y="4949825"/>
              <a:ext cx="96837" cy="87313"/>
            </a:xfrm>
            <a:custGeom>
              <a:avLst/>
              <a:gdLst>
                <a:gd name="T0" fmla="*/ 2147483647 w 225"/>
                <a:gd name="T1" fmla="*/ 2147483647 h 167"/>
                <a:gd name="T2" fmla="*/ 2147483647 w 225"/>
                <a:gd name="T3" fmla="*/ 2147483647 h 167"/>
                <a:gd name="T4" fmla="*/ 0 w 225"/>
                <a:gd name="T5" fmla="*/ 2147483647 h 167"/>
                <a:gd name="T6" fmla="*/ 2147483647 w 225"/>
                <a:gd name="T7" fmla="*/ 2147483647 h 167"/>
                <a:gd name="T8" fmla="*/ 2147483647 w 225"/>
                <a:gd name="T9" fmla="*/ 2147483647 h 167"/>
                <a:gd name="T10" fmla="*/ 2147483647 w 225"/>
                <a:gd name="T11" fmla="*/ 2147483647 h 167"/>
                <a:gd name="T12" fmla="*/ 2147483647 w 225"/>
                <a:gd name="T13" fmla="*/ 2147483647 h 167"/>
                <a:gd name="T14" fmla="*/ 2147483647 w 225"/>
                <a:gd name="T15" fmla="*/ 2147483647 h 167"/>
                <a:gd name="T16" fmla="*/ 2147483647 w 225"/>
                <a:gd name="T17" fmla="*/ 2147483647 h 167"/>
                <a:gd name="T18" fmla="*/ 2147483647 w 225"/>
                <a:gd name="T19" fmla="*/ 2147483647 h 167"/>
                <a:gd name="T20" fmla="*/ 2147483647 w 225"/>
                <a:gd name="T21" fmla="*/ 2147483647 h 167"/>
                <a:gd name="T22" fmla="*/ 2147483647 w 225"/>
                <a:gd name="T23" fmla="*/ 2147483647 h 167"/>
                <a:gd name="T24" fmla="*/ 2147483647 w 225"/>
                <a:gd name="T25" fmla="*/ 2147483647 h 167"/>
                <a:gd name="T26" fmla="*/ 2147483647 w 225"/>
                <a:gd name="T27" fmla="*/ 2147483647 h 167"/>
                <a:gd name="T28" fmla="*/ 2147483647 w 225"/>
                <a:gd name="T29" fmla="*/ 2147483647 h 167"/>
                <a:gd name="T30" fmla="*/ 2147483647 w 225"/>
                <a:gd name="T31" fmla="*/ 2147483647 h 167"/>
                <a:gd name="T32" fmla="*/ 2147483647 w 225"/>
                <a:gd name="T33" fmla="*/ 2147483647 h 167"/>
                <a:gd name="T34" fmla="*/ 2147483647 w 225"/>
                <a:gd name="T35" fmla="*/ 0 h 167"/>
                <a:gd name="T36" fmla="*/ 2147483647 w 225"/>
                <a:gd name="T37" fmla="*/ 2147483647 h 167"/>
                <a:gd name="T38" fmla="*/ 2147483647 w 225"/>
                <a:gd name="T39" fmla="*/ 2147483647 h 167"/>
                <a:gd name="T40" fmla="*/ 2147483647 w 225"/>
                <a:gd name="T41" fmla="*/ 2147483647 h 167"/>
                <a:gd name="T42" fmla="*/ 2147483647 w 225"/>
                <a:gd name="T43" fmla="*/ 2147483647 h 167"/>
                <a:gd name="T44" fmla="*/ 2147483647 w 225"/>
                <a:gd name="T45" fmla="*/ 2147483647 h 167"/>
                <a:gd name="T46" fmla="*/ 2147483647 w 225"/>
                <a:gd name="T47" fmla="*/ 2147483647 h 167"/>
                <a:gd name="T48" fmla="*/ 2147483647 w 225"/>
                <a:gd name="T49" fmla="*/ 2147483647 h 167"/>
                <a:gd name="T50" fmla="*/ 2147483647 w 225"/>
                <a:gd name="T51" fmla="*/ 2147483647 h 167"/>
                <a:gd name="T52" fmla="*/ 2147483647 w 225"/>
                <a:gd name="T53" fmla="*/ 2147483647 h 167"/>
                <a:gd name="T54" fmla="*/ 2147483647 w 225"/>
                <a:gd name="T55" fmla="*/ 2147483647 h 167"/>
                <a:gd name="T56" fmla="*/ 2147483647 w 225"/>
                <a:gd name="T57" fmla="*/ 2147483647 h 167"/>
                <a:gd name="T58" fmla="*/ 2147483647 w 225"/>
                <a:gd name="T59" fmla="*/ 2147483647 h 167"/>
                <a:gd name="T60" fmla="*/ 2147483647 w 225"/>
                <a:gd name="T61" fmla="*/ 2147483647 h 167"/>
                <a:gd name="T62" fmla="*/ 2147483647 w 225"/>
                <a:gd name="T63" fmla="*/ 2147483647 h 167"/>
                <a:gd name="T64" fmla="*/ 2147483647 w 225"/>
                <a:gd name="T65" fmla="*/ 2147483647 h 1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25" h="167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6" name="Freeform 187"/>
            <p:cNvSpPr>
              <a:spLocks/>
            </p:cNvSpPr>
            <p:nvPr>
              <p:custDataLst>
                <p:tags r:id="rId114"/>
              </p:custDataLst>
            </p:nvPr>
          </p:nvSpPr>
          <p:spPr bwMode="auto">
            <a:xfrm>
              <a:off x="7454900" y="4168775"/>
              <a:ext cx="3175" cy="17463"/>
            </a:xfrm>
            <a:custGeom>
              <a:avLst/>
              <a:gdLst>
                <a:gd name="T0" fmla="*/ 0 w 7"/>
                <a:gd name="T1" fmla="*/ 2147483647 h 31"/>
                <a:gd name="T2" fmla="*/ 2147483647 w 7"/>
                <a:gd name="T3" fmla="*/ 2147483647 h 31"/>
                <a:gd name="T4" fmla="*/ 2147483647 w 7"/>
                <a:gd name="T5" fmla="*/ 2147483647 h 31"/>
                <a:gd name="T6" fmla="*/ 2147483647 w 7"/>
                <a:gd name="T7" fmla="*/ 2147483647 h 31"/>
                <a:gd name="T8" fmla="*/ 2147483647 w 7"/>
                <a:gd name="T9" fmla="*/ 0 h 31"/>
                <a:gd name="T10" fmla="*/ 2147483647 w 7"/>
                <a:gd name="T11" fmla="*/ 2147483647 h 31"/>
                <a:gd name="T12" fmla="*/ 2147483647 w 7"/>
                <a:gd name="T13" fmla="*/ 2147483647 h 31"/>
                <a:gd name="T14" fmla="*/ 2147483647 w 7"/>
                <a:gd name="T15" fmla="*/ 2147483647 h 31"/>
                <a:gd name="T16" fmla="*/ 0 w 7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31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7" name="Freeform 188"/>
            <p:cNvSpPr>
              <a:spLocks/>
            </p:cNvSpPr>
            <p:nvPr>
              <p:custDataLst>
                <p:tags r:id="rId115"/>
              </p:custDataLst>
            </p:nvPr>
          </p:nvSpPr>
          <p:spPr bwMode="auto">
            <a:xfrm>
              <a:off x="7388225" y="4090988"/>
              <a:ext cx="15875" cy="15875"/>
            </a:xfrm>
            <a:custGeom>
              <a:avLst/>
              <a:gdLst>
                <a:gd name="T0" fmla="*/ 2147483647 w 33"/>
                <a:gd name="T1" fmla="*/ 2147483647 h 31"/>
                <a:gd name="T2" fmla="*/ 2147483647 w 33"/>
                <a:gd name="T3" fmla="*/ 0 h 31"/>
                <a:gd name="T4" fmla="*/ 2147483647 w 33"/>
                <a:gd name="T5" fmla="*/ 0 h 31"/>
                <a:gd name="T6" fmla="*/ 2147483647 w 33"/>
                <a:gd name="T7" fmla="*/ 2147483647 h 31"/>
                <a:gd name="T8" fmla="*/ 2147483647 w 33"/>
                <a:gd name="T9" fmla="*/ 2147483647 h 31"/>
                <a:gd name="T10" fmla="*/ 2147483647 w 33"/>
                <a:gd name="T11" fmla="*/ 2147483647 h 31"/>
                <a:gd name="T12" fmla="*/ 2147483647 w 33"/>
                <a:gd name="T13" fmla="*/ 2147483647 h 31"/>
                <a:gd name="T14" fmla="*/ 2147483647 w 33"/>
                <a:gd name="T15" fmla="*/ 2147483647 h 31"/>
                <a:gd name="T16" fmla="*/ 2147483647 w 33"/>
                <a:gd name="T17" fmla="*/ 2147483647 h 31"/>
                <a:gd name="T18" fmla="*/ 0 w 33"/>
                <a:gd name="T19" fmla="*/ 2147483647 h 31"/>
                <a:gd name="T20" fmla="*/ 2147483647 w 33"/>
                <a:gd name="T21" fmla="*/ 2147483647 h 31"/>
                <a:gd name="T22" fmla="*/ 2147483647 w 33"/>
                <a:gd name="T23" fmla="*/ 2147483647 h 31"/>
                <a:gd name="T24" fmla="*/ 2147483647 w 33"/>
                <a:gd name="T25" fmla="*/ 2147483647 h 31"/>
                <a:gd name="T26" fmla="*/ 2147483647 w 33"/>
                <a:gd name="T27" fmla="*/ 2147483647 h 31"/>
                <a:gd name="T28" fmla="*/ 2147483647 w 33"/>
                <a:gd name="T29" fmla="*/ 2147483647 h 31"/>
                <a:gd name="T30" fmla="*/ 2147483647 w 33"/>
                <a:gd name="T31" fmla="*/ 2147483647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3" h="31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8" name="Freeform 189"/>
            <p:cNvSpPr>
              <a:spLocks/>
            </p:cNvSpPr>
            <p:nvPr>
              <p:custDataLst>
                <p:tags r:id="rId116"/>
              </p:custDataLst>
            </p:nvPr>
          </p:nvSpPr>
          <p:spPr bwMode="auto">
            <a:xfrm>
              <a:off x="7404100" y="4003675"/>
              <a:ext cx="3175" cy="9525"/>
            </a:xfrm>
            <a:custGeom>
              <a:avLst/>
              <a:gdLst>
                <a:gd name="T0" fmla="*/ 0 w 13"/>
                <a:gd name="T1" fmla="*/ 2147483647 h 19"/>
                <a:gd name="T2" fmla="*/ 2147483647 w 13"/>
                <a:gd name="T3" fmla="*/ 2147483647 h 19"/>
                <a:gd name="T4" fmla="*/ 2147483647 w 13"/>
                <a:gd name="T5" fmla="*/ 2147483647 h 19"/>
                <a:gd name="T6" fmla="*/ 2147483647 w 13"/>
                <a:gd name="T7" fmla="*/ 2147483647 h 19"/>
                <a:gd name="T8" fmla="*/ 2147483647 w 13"/>
                <a:gd name="T9" fmla="*/ 2147483647 h 19"/>
                <a:gd name="T10" fmla="*/ 2147483647 w 13"/>
                <a:gd name="T11" fmla="*/ 2147483647 h 19"/>
                <a:gd name="T12" fmla="*/ 2147483647 w 13"/>
                <a:gd name="T13" fmla="*/ 0 h 19"/>
                <a:gd name="T14" fmla="*/ 0 w 13"/>
                <a:gd name="T15" fmla="*/ 2147483647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9" name="Freeform 190"/>
            <p:cNvSpPr>
              <a:spLocks/>
            </p:cNvSpPr>
            <p:nvPr>
              <p:custDataLst>
                <p:tags r:id="rId117"/>
              </p:custDataLst>
            </p:nvPr>
          </p:nvSpPr>
          <p:spPr bwMode="auto">
            <a:xfrm>
              <a:off x="7243763" y="4006850"/>
              <a:ext cx="36512" cy="22225"/>
            </a:xfrm>
            <a:custGeom>
              <a:avLst/>
              <a:gdLst>
                <a:gd name="T0" fmla="*/ 2147483647 w 87"/>
                <a:gd name="T1" fmla="*/ 2147483647 h 42"/>
                <a:gd name="T2" fmla="*/ 2147483647 w 87"/>
                <a:gd name="T3" fmla="*/ 2147483647 h 42"/>
                <a:gd name="T4" fmla="*/ 2147483647 w 87"/>
                <a:gd name="T5" fmla="*/ 2147483647 h 42"/>
                <a:gd name="T6" fmla="*/ 2147483647 w 87"/>
                <a:gd name="T7" fmla="*/ 2147483647 h 42"/>
                <a:gd name="T8" fmla="*/ 2147483647 w 87"/>
                <a:gd name="T9" fmla="*/ 2147483647 h 42"/>
                <a:gd name="T10" fmla="*/ 2147483647 w 87"/>
                <a:gd name="T11" fmla="*/ 2147483647 h 42"/>
                <a:gd name="T12" fmla="*/ 2147483647 w 87"/>
                <a:gd name="T13" fmla="*/ 2147483647 h 42"/>
                <a:gd name="T14" fmla="*/ 2147483647 w 87"/>
                <a:gd name="T15" fmla="*/ 2147483647 h 42"/>
                <a:gd name="T16" fmla="*/ 2147483647 w 87"/>
                <a:gd name="T17" fmla="*/ 2147483647 h 42"/>
                <a:gd name="T18" fmla="*/ 2147483647 w 87"/>
                <a:gd name="T19" fmla="*/ 2147483647 h 42"/>
                <a:gd name="T20" fmla="*/ 2147483647 w 87"/>
                <a:gd name="T21" fmla="*/ 2147483647 h 42"/>
                <a:gd name="T22" fmla="*/ 2147483647 w 87"/>
                <a:gd name="T23" fmla="*/ 2147483647 h 42"/>
                <a:gd name="T24" fmla="*/ 2147483647 w 87"/>
                <a:gd name="T25" fmla="*/ 0 h 42"/>
                <a:gd name="T26" fmla="*/ 2147483647 w 87"/>
                <a:gd name="T27" fmla="*/ 0 h 42"/>
                <a:gd name="T28" fmla="*/ 2147483647 w 87"/>
                <a:gd name="T29" fmla="*/ 0 h 42"/>
                <a:gd name="T30" fmla="*/ 2147483647 w 87"/>
                <a:gd name="T31" fmla="*/ 0 h 42"/>
                <a:gd name="T32" fmla="*/ 2147483647 w 87"/>
                <a:gd name="T33" fmla="*/ 2147483647 h 42"/>
                <a:gd name="T34" fmla="*/ 2147483647 w 87"/>
                <a:gd name="T35" fmla="*/ 2147483647 h 42"/>
                <a:gd name="T36" fmla="*/ 2147483647 w 87"/>
                <a:gd name="T37" fmla="*/ 2147483647 h 42"/>
                <a:gd name="T38" fmla="*/ 2147483647 w 87"/>
                <a:gd name="T39" fmla="*/ 2147483647 h 42"/>
                <a:gd name="T40" fmla="*/ 0 w 87"/>
                <a:gd name="T41" fmla="*/ 2147483647 h 42"/>
                <a:gd name="T42" fmla="*/ 2147483647 w 87"/>
                <a:gd name="T43" fmla="*/ 2147483647 h 42"/>
                <a:gd name="T44" fmla="*/ 2147483647 w 87"/>
                <a:gd name="T45" fmla="*/ 2147483647 h 42"/>
                <a:gd name="T46" fmla="*/ 2147483647 w 87"/>
                <a:gd name="T47" fmla="*/ 2147483647 h 42"/>
                <a:gd name="T48" fmla="*/ 2147483647 w 87"/>
                <a:gd name="T49" fmla="*/ 2147483647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7" h="42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0" name="Freeform 191"/>
            <p:cNvSpPr>
              <a:spLocks/>
            </p:cNvSpPr>
            <p:nvPr>
              <p:custDataLst>
                <p:tags r:id="rId118"/>
              </p:custDataLst>
            </p:nvPr>
          </p:nvSpPr>
          <p:spPr bwMode="auto">
            <a:xfrm>
              <a:off x="7488238" y="4470400"/>
              <a:ext cx="1587" cy="14288"/>
            </a:xfrm>
            <a:custGeom>
              <a:avLst/>
              <a:gdLst>
                <a:gd name="T0" fmla="*/ 0 w 7"/>
                <a:gd name="T1" fmla="*/ 0 h 31"/>
                <a:gd name="T2" fmla="*/ 2147483647 w 7"/>
                <a:gd name="T3" fmla="*/ 0 h 31"/>
                <a:gd name="T4" fmla="*/ 2147483647 w 7"/>
                <a:gd name="T5" fmla="*/ 2147483647 h 31"/>
                <a:gd name="T6" fmla="*/ 0 w 7"/>
                <a:gd name="T7" fmla="*/ 2147483647 h 31"/>
                <a:gd name="T8" fmla="*/ 0 w 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1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1" name="Freeform 192"/>
            <p:cNvSpPr>
              <a:spLocks/>
            </p:cNvSpPr>
            <p:nvPr>
              <p:custDataLst>
                <p:tags r:id="rId119"/>
              </p:custDataLst>
            </p:nvPr>
          </p:nvSpPr>
          <p:spPr bwMode="auto">
            <a:xfrm>
              <a:off x="6724650" y="3976688"/>
              <a:ext cx="1019175" cy="908050"/>
            </a:xfrm>
            <a:custGeom>
              <a:avLst/>
              <a:gdLst>
                <a:gd name="T0" fmla="*/ 2147483647 w 2332"/>
                <a:gd name="T1" fmla="*/ 2147483647 h 1731"/>
                <a:gd name="T2" fmla="*/ 2147483647 w 2332"/>
                <a:gd name="T3" fmla="*/ 2147483647 h 1731"/>
                <a:gd name="T4" fmla="*/ 2147483647 w 2332"/>
                <a:gd name="T5" fmla="*/ 2147483647 h 1731"/>
                <a:gd name="T6" fmla="*/ 2147483647 w 2332"/>
                <a:gd name="T7" fmla="*/ 2147483647 h 1731"/>
                <a:gd name="T8" fmla="*/ 2147483647 w 2332"/>
                <a:gd name="T9" fmla="*/ 2147483647 h 1731"/>
                <a:gd name="T10" fmla="*/ 2147483647 w 2332"/>
                <a:gd name="T11" fmla="*/ 2147483647 h 1731"/>
                <a:gd name="T12" fmla="*/ 2147483647 w 2332"/>
                <a:gd name="T13" fmla="*/ 2147483647 h 1731"/>
                <a:gd name="T14" fmla="*/ 2147483647 w 2332"/>
                <a:gd name="T15" fmla="*/ 2147483647 h 1731"/>
                <a:gd name="T16" fmla="*/ 2147483647 w 2332"/>
                <a:gd name="T17" fmla="*/ 2147483647 h 1731"/>
                <a:gd name="T18" fmla="*/ 2147483647 w 2332"/>
                <a:gd name="T19" fmla="*/ 2147483647 h 1731"/>
                <a:gd name="T20" fmla="*/ 2147483647 w 2332"/>
                <a:gd name="T21" fmla="*/ 2147483647 h 1731"/>
                <a:gd name="T22" fmla="*/ 2147483647 w 2332"/>
                <a:gd name="T23" fmla="*/ 2147483647 h 1731"/>
                <a:gd name="T24" fmla="*/ 2147483647 w 2332"/>
                <a:gd name="T25" fmla="*/ 2147483647 h 1731"/>
                <a:gd name="T26" fmla="*/ 2147483647 w 2332"/>
                <a:gd name="T27" fmla="*/ 2147483647 h 1731"/>
                <a:gd name="T28" fmla="*/ 2147483647 w 2332"/>
                <a:gd name="T29" fmla="*/ 2147483647 h 1731"/>
                <a:gd name="T30" fmla="*/ 2147483647 w 2332"/>
                <a:gd name="T31" fmla="*/ 2147483647 h 1731"/>
                <a:gd name="T32" fmla="*/ 2147483647 w 2332"/>
                <a:gd name="T33" fmla="*/ 2147483647 h 1731"/>
                <a:gd name="T34" fmla="*/ 2147483647 w 2332"/>
                <a:gd name="T35" fmla="*/ 2147483647 h 1731"/>
                <a:gd name="T36" fmla="*/ 2147483647 w 2332"/>
                <a:gd name="T37" fmla="*/ 2147483647 h 1731"/>
                <a:gd name="T38" fmla="*/ 2147483647 w 2332"/>
                <a:gd name="T39" fmla="*/ 2147483647 h 1731"/>
                <a:gd name="T40" fmla="*/ 2147483647 w 2332"/>
                <a:gd name="T41" fmla="*/ 2147483647 h 1731"/>
                <a:gd name="T42" fmla="*/ 2147483647 w 2332"/>
                <a:gd name="T43" fmla="*/ 2147483647 h 1731"/>
                <a:gd name="T44" fmla="*/ 2147483647 w 2332"/>
                <a:gd name="T45" fmla="*/ 2147483647 h 1731"/>
                <a:gd name="T46" fmla="*/ 2147483647 w 2332"/>
                <a:gd name="T47" fmla="*/ 2147483647 h 1731"/>
                <a:gd name="T48" fmla="*/ 2147483647 w 2332"/>
                <a:gd name="T49" fmla="*/ 2147483647 h 1731"/>
                <a:gd name="T50" fmla="*/ 2147483647 w 2332"/>
                <a:gd name="T51" fmla="*/ 2147483647 h 1731"/>
                <a:gd name="T52" fmla="*/ 2147483647 w 2332"/>
                <a:gd name="T53" fmla="*/ 2147483647 h 1731"/>
                <a:gd name="T54" fmla="*/ 2147483647 w 2332"/>
                <a:gd name="T55" fmla="*/ 2147483647 h 1731"/>
                <a:gd name="T56" fmla="*/ 2147483647 w 2332"/>
                <a:gd name="T57" fmla="*/ 2147483647 h 1731"/>
                <a:gd name="T58" fmla="*/ 2147483647 w 2332"/>
                <a:gd name="T59" fmla="*/ 2147483647 h 1731"/>
                <a:gd name="T60" fmla="*/ 2147483647 w 2332"/>
                <a:gd name="T61" fmla="*/ 2147483647 h 1731"/>
                <a:gd name="T62" fmla="*/ 2147483647 w 2332"/>
                <a:gd name="T63" fmla="*/ 2147483647 h 1731"/>
                <a:gd name="T64" fmla="*/ 2147483647 w 2332"/>
                <a:gd name="T65" fmla="*/ 2147483647 h 1731"/>
                <a:gd name="T66" fmla="*/ 2147483647 w 2332"/>
                <a:gd name="T67" fmla="*/ 2147483647 h 1731"/>
                <a:gd name="T68" fmla="*/ 2147483647 w 2332"/>
                <a:gd name="T69" fmla="*/ 2147483647 h 1731"/>
                <a:gd name="T70" fmla="*/ 2147483647 w 2332"/>
                <a:gd name="T71" fmla="*/ 2147483647 h 1731"/>
                <a:gd name="T72" fmla="*/ 2147483647 w 2332"/>
                <a:gd name="T73" fmla="*/ 2147483647 h 1731"/>
                <a:gd name="T74" fmla="*/ 2147483647 w 2332"/>
                <a:gd name="T75" fmla="*/ 2147483647 h 1731"/>
                <a:gd name="T76" fmla="*/ 2147483647 w 2332"/>
                <a:gd name="T77" fmla="*/ 2147483647 h 1731"/>
                <a:gd name="T78" fmla="*/ 2147483647 w 2332"/>
                <a:gd name="T79" fmla="*/ 2147483647 h 1731"/>
                <a:gd name="T80" fmla="*/ 2147483647 w 2332"/>
                <a:gd name="T81" fmla="*/ 2147483647 h 1731"/>
                <a:gd name="T82" fmla="*/ 2147483647 w 2332"/>
                <a:gd name="T83" fmla="*/ 2147483647 h 1731"/>
                <a:gd name="T84" fmla="*/ 2147483647 w 2332"/>
                <a:gd name="T85" fmla="*/ 2147483647 h 1731"/>
                <a:gd name="T86" fmla="*/ 2147483647 w 2332"/>
                <a:gd name="T87" fmla="*/ 2147483647 h 1731"/>
                <a:gd name="T88" fmla="*/ 2147483647 w 2332"/>
                <a:gd name="T89" fmla="*/ 2147483647 h 1731"/>
                <a:gd name="T90" fmla="*/ 2147483647 w 2332"/>
                <a:gd name="T91" fmla="*/ 2147483647 h 1731"/>
                <a:gd name="T92" fmla="*/ 2147483647 w 2332"/>
                <a:gd name="T93" fmla="*/ 2147483647 h 1731"/>
                <a:gd name="T94" fmla="*/ 2147483647 w 2332"/>
                <a:gd name="T95" fmla="*/ 2147483647 h 1731"/>
                <a:gd name="T96" fmla="*/ 2147483647 w 2332"/>
                <a:gd name="T97" fmla="*/ 2147483647 h 1731"/>
                <a:gd name="T98" fmla="*/ 2147483647 w 2332"/>
                <a:gd name="T99" fmla="*/ 2147483647 h 1731"/>
                <a:gd name="T100" fmla="*/ 2147483647 w 2332"/>
                <a:gd name="T101" fmla="*/ 2147483647 h 1731"/>
                <a:gd name="T102" fmla="*/ 2147483647 w 2332"/>
                <a:gd name="T103" fmla="*/ 2147483647 h 1731"/>
                <a:gd name="T104" fmla="*/ 2147483647 w 2332"/>
                <a:gd name="T105" fmla="*/ 2147483647 h 1731"/>
                <a:gd name="T106" fmla="*/ 2147483647 w 2332"/>
                <a:gd name="T107" fmla="*/ 2147483647 h 1731"/>
                <a:gd name="T108" fmla="*/ 2147483647 w 2332"/>
                <a:gd name="T109" fmla="*/ 2147483647 h 1731"/>
                <a:gd name="T110" fmla="*/ 2147483647 w 2332"/>
                <a:gd name="T111" fmla="*/ 2147483647 h 1731"/>
                <a:gd name="T112" fmla="*/ 2147483647 w 2332"/>
                <a:gd name="T113" fmla="*/ 2147483647 h 1731"/>
                <a:gd name="T114" fmla="*/ 2147483647 w 2332"/>
                <a:gd name="T115" fmla="*/ 2147483647 h 1731"/>
                <a:gd name="T116" fmla="*/ 2147483647 w 2332"/>
                <a:gd name="T117" fmla="*/ 2147483647 h 173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32" h="1731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2" name="Freeform 193"/>
            <p:cNvSpPr>
              <a:spLocks/>
            </p:cNvSpPr>
            <p:nvPr>
              <p:custDataLst>
                <p:tags r:id="rId120"/>
              </p:custDataLst>
            </p:nvPr>
          </p:nvSpPr>
          <p:spPr bwMode="auto">
            <a:xfrm>
              <a:off x="1211044" y="2643480"/>
              <a:ext cx="668238" cy="581185"/>
            </a:xfrm>
            <a:custGeom>
              <a:avLst/>
              <a:gdLst>
                <a:gd name="T0" fmla="*/ 1243 w 1535"/>
                <a:gd name="T1" fmla="*/ 925 h 1109"/>
                <a:gd name="T2" fmla="*/ 1299 w 1535"/>
                <a:gd name="T3" fmla="*/ 982 h 1109"/>
                <a:gd name="T4" fmla="*/ 1220 w 1535"/>
                <a:gd name="T5" fmla="*/ 999 h 1109"/>
                <a:gd name="T6" fmla="*/ 1177 w 1535"/>
                <a:gd name="T7" fmla="*/ 1095 h 1109"/>
                <a:gd name="T8" fmla="*/ 1065 w 1535"/>
                <a:gd name="T9" fmla="*/ 1006 h 1109"/>
                <a:gd name="T10" fmla="*/ 994 w 1535"/>
                <a:gd name="T11" fmla="*/ 1012 h 1109"/>
                <a:gd name="T12" fmla="*/ 913 w 1535"/>
                <a:gd name="T13" fmla="*/ 1039 h 1109"/>
                <a:gd name="T14" fmla="*/ 786 w 1535"/>
                <a:gd name="T15" fmla="*/ 971 h 1109"/>
                <a:gd name="T16" fmla="*/ 648 w 1535"/>
                <a:gd name="T17" fmla="*/ 917 h 1109"/>
                <a:gd name="T18" fmla="*/ 588 w 1535"/>
                <a:gd name="T19" fmla="*/ 883 h 1109"/>
                <a:gd name="T20" fmla="*/ 537 w 1535"/>
                <a:gd name="T21" fmla="*/ 835 h 1109"/>
                <a:gd name="T22" fmla="*/ 485 w 1535"/>
                <a:gd name="T23" fmla="*/ 826 h 1109"/>
                <a:gd name="T24" fmla="*/ 439 w 1535"/>
                <a:gd name="T25" fmla="*/ 757 h 1109"/>
                <a:gd name="T26" fmla="*/ 467 w 1535"/>
                <a:gd name="T27" fmla="*/ 705 h 1109"/>
                <a:gd name="T28" fmla="*/ 450 w 1535"/>
                <a:gd name="T29" fmla="*/ 601 h 1109"/>
                <a:gd name="T30" fmla="*/ 352 w 1535"/>
                <a:gd name="T31" fmla="*/ 468 h 1109"/>
                <a:gd name="T32" fmla="*/ 304 w 1535"/>
                <a:gd name="T33" fmla="*/ 426 h 1109"/>
                <a:gd name="T34" fmla="*/ 293 w 1535"/>
                <a:gd name="T35" fmla="*/ 369 h 1109"/>
                <a:gd name="T36" fmla="*/ 217 w 1535"/>
                <a:gd name="T37" fmla="*/ 248 h 1109"/>
                <a:gd name="T38" fmla="*/ 167 w 1535"/>
                <a:gd name="T39" fmla="*/ 74 h 1109"/>
                <a:gd name="T40" fmla="*/ 84 w 1535"/>
                <a:gd name="T41" fmla="*/ 104 h 1109"/>
                <a:gd name="T42" fmla="*/ 113 w 1535"/>
                <a:gd name="T43" fmla="*/ 222 h 1109"/>
                <a:gd name="T44" fmla="*/ 150 w 1535"/>
                <a:gd name="T45" fmla="*/ 326 h 1109"/>
                <a:gd name="T46" fmla="*/ 196 w 1535"/>
                <a:gd name="T47" fmla="*/ 402 h 1109"/>
                <a:gd name="T48" fmla="*/ 200 w 1535"/>
                <a:gd name="T49" fmla="*/ 465 h 1109"/>
                <a:gd name="T50" fmla="*/ 213 w 1535"/>
                <a:gd name="T51" fmla="*/ 524 h 1109"/>
                <a:gd name="T52" fmla="*/ 259 w 1535"/>
                <a:gd name="T53" fmla="*/ 571 h 1109"/>
                <a:gd name="T54" fmla="*/ 214 w 1535"/>
                <a:gd name="T55" fmla="*/ 596 h 1109"/>
                <a:gd name="T56" fmla="*/ 193 w 1535"/>
                <a:gd name="T57" fmla="*/ 542 h 1109"/>
                <a:gd name="T58" fmla="*/ 120 w 1535"/>
                <a:gd name="T59" fmla="*/ 474 h 1109"/>
                <a:gd name="T60" fmla="*/ 146 w 1535"/>
                <a:gd name="T61" fmla="*/ 420 h 1109"/>
                <a:gd name="T62" fmla="*/ 89 w 1535"/>
                <a:gd name="T63" fmla="*/ 366 h 1109"/>
                <a:gd name="T64" fmla="*/ 27 w 1535"/>
                <a:gd name="T65" fmla="*/ 307 h 1109"/>
                <a:gd name="T66" fmla="*/ 65 w 1535"/>
                <a:gd name="T67" fmla="*/ 289 h 1109"/>
                <a:gd name="T68" fmla="*/ 64 w 1535"/>
                <a:gd name="T69" fmla="*/ 225 h 1109"/>
                <a:gd name="T70" fmla="*/ 6 w 1535"/>
                <a:gd name="T71" fmla="*/ 117 h 1109"/>
                <a:gd name="T72" fmla="*/ 38 w 1535"/>
                <a:gd name="T73" fmla="*/ 5 h 1109"/>
                <a:gd name="T74" fmla="*/ 211 w 1535"/>
                <a:gd name="T75" fmla="*/ 18 h 1109"/>
                <a:gd name="T76" fmla="*/ 361 w 1535"/>
                <a:gd name="T77" fmla="*/ 76 h 1109"/>
                <a:gd name="T78" fmla="*/ 498 w 1535"/>
                <a:gd name="T79" fmla="*/ 55 h 1109"/>
                <a:gd name="T80" fmla="*/ 593 w 1535"/>
                <a:gd name="T81" fmla="*/ 54 h 1109"/>
                <a:gd name="T82" fmla="*/ 633 w 1535"/>
                <a:gd name="T83" fmla="*/ 110 h 1109"/>
                <a:gd name="T84" fmla="*/ 700 w 1535"/>
                <a:gd name="T85" fmla="*/ 215 h 1109"/>
                <a:gd name="T86" fmla="*/ 750 w 1535"/>
                <a:gd name="T87" fmla="*/ 192 h 1109"/>
                <a:gd name="T88" fmla="*/ 822 w 1535"/>
                <a:gd name="T89" fmla="*/ 176 h 1109"/>
                <a:gd name="T90" fmla="*/ 879 w 1535"/>
                <a:gd name="T91" fmla="*/ 244 h 1109"/>
                <a:gd name="T92" fmla="*/ 905 w 1535"/>
                <a:gd name="T93" fmla="*/ 362 h 1109"/>
                <a:gd name="T94" fmla="*/ 964 w 1535"/>
                <a:gd name="T95" fmla="*/ 405 h 1109"/>
                <a:gd name="T96" fmla="*/ 977 w 1535"/>
                <a:gd name="T97" fmla="*/ 456 h 1109"/>
                <a:gd name="T98" fmla="*/ 931 w 1535"/>
                <a:gd name="T99" fmla="*/ 492 h 1109"/>
                <a:gd name="T100" fmla="*/ 917 w 1535"/>
                <a:gd name="T101" fmla="*/ 634 h 1109"/>
                <a:gd name="T102" fmla="*/ 956 w 1535"/>
                <a:gd name="T103" fmla="*/ 791 h 1109"/>
                <a:gd name="T104" fmla="*/ 1054 w 1535"/>
                <a:gd name="T105" fmla="*/ 877 h 1109"/>
                <a:gd name="T106" fmla="*/ 1166 w 1535"/>
                <a:gd name="T107" fmla="*/ 849 h 1109"/>
                <a:gd name="T108" fmla="*/ 1249 w 1535"/>
                <a:gd name="T109" fmla="*/ 850 h 1109"/>
                <a:gd name="T110" fmla="*/ 1296 w 1535"/>
                <a:gd name="T111" fmla="*/ 742 h 1109"/>
                <a:gd name="T112" fmla="*/ 1336 w 1535"/>
                <a:gd name="T113" fmla="*/ 693 h 1109"/>
                <a:gd name="T114" fmla="*/ 1506 w 1535"/>
                <a:gd name="T115" fmla="*/ 678 h 1109"/>
                <a:gd name="T116" fmla="*/ 1503 w 1535"/>
                <a:gd name="T117" fmla="*/ 729 h 1109"/>
                <a:gd name="T118" fmla="*/ 1468 w 1535"/>
                <a:gd name="T119" fmla="*/ 821 h 1109"/>
                <a:gd name="T120" fmla="*/ 1369 w 1535"/>
                <a:gd name="T121" fmla="*/ 888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33" name="Freeform 194"/>
            <p:cNvSpPr>
              <a:spLocks/>
            </p:cNvSpPr>
            <p:nvPr>
              <p:custDataLst>
                <p:tags r:id="rId121"/>
              </p:custDataLst>
            </p:nvPr>
          </p:nvSpPr>
          <p:spPr bwMode="auto">
            <a:xfrm>
              <a:off x="2486450" y="4282539"/>
              <a:ext cx="210219" cy="265349"/>
            </a:xfrm>
            <a:custGeom>
              <a:avLst/>
              <a:gdLst>
                <a:gd name="T0" fmla="*/ 14 w 486"/>
                <a:gd name="T1" fmla="*/ 176 h 505"/>
                <a:gd name="T2" fmla="*/ 31 w 486"/>
                <a:gd name="T3" fmla="*/ 198 h 505"/>
                <a:gd name="T4" fmla="*/ 51 w 486"/>
                <a:gd name="T5" fmla="*/ 232 h 505"/>
                <a:gd name="T6" fmla="*/ 82 w 486"/>
                <a:gd name="T7" fmla="*/ 266 h 505"/>
                <a:gd name="T8" fmla="*/ 126 w 486"/>
                <a:gd name="T9" fmla="*/ 293 h 505"/>
                <a:gd name="T10" fmla="*/ 170 w 486"/>
                <a:gd name="T11" fmla="*/ 310 h 505"/>
                <a:gd name="T12" fmla="*/ 246 w 486"/>
                <a:gd name="T13" fmla="*/ 328 h 505"/>
                <a:gd name="T14" fmla="*/ 295 w 486"/>
                <a:gd name="T15" fmla="*/ 344 h 505"/>
                <a:gd name="T16" fmla="*/ 299 w 486"/>
                <a:gd name="T17" fmla="*/ 381 h 505"/>
                <a:gd name="T18" fmla="*/ 277 w 486"/>
                <a:gd name="T19" fmla="*/ 418 h 505"/>
                <a:gd name="T20" fmla="*/ 267 w 486"/>
                <a:gd name="T21" fmla="*/ 443 h 505"/>
                <a:gd name="T22" fmla="*/ 266 w 486"/>
                <a:gd name="T23" fmla="*/ 463 h 505"/>
                <a:gd name="T24" fmla="*/ 278 w 486"/>
                <a:gd name="T25" fmla="*/ 482 h 505"/>
                <a:gd name="T26" fmla="*/ 299 w 486"/>
                <a:gd name="T27" fmla="*/ 494 h 505"/>
                <a:gd name="T28" fmla="*/ 344 w 486"/>
                <a:gd name="T29" fmla="*/ 504 h 505"/>
                <a:gd name="T30" fmla="*/ 387 w 486"/>
                <a:gd name="T31" fmla="*/ 504 h 505"/>
                <a:gd name="T32" fmla="*/ 415 w 486"/>
                <a:gd name="T33" fmla="*/ 494 h 505"/>
                <a:gd name="T34" fmla="*/ 446 w 486"/>
                <a:gd name="T35" fmla="*/ 474 h 505"/>
                <a:gd name="T36" fmla="*/ 473 w 486"/>
                <a:gd name="T37" fmla="*/ 447 h 505"/>
                <a:gd name="T38" fmla="*/ 485 w 486"/>
                <a:gd name="T39" fmla="*/ 418 h 505"/>
                <a:gd name="T40" fmla="*/ 484 w 486"/>
                <a:gd name="T41" fmla="*/ 397 h 505"/>
                <a:gd name="T42" fmla="*/ 478 w 486"/>
                <a:gd name="T43" fmla="*/ 358 h 505"/>
                <a:gd name="T44" fmla="*/ 471 w 486"/>
                <a:gd name="T45" fmla="*/ 316 h 505"/>
                <a:gd name="T46" fmla="*/ 465 w 486"/>
                <a:gd name="T47" fmla="*/ 270 h 505"/>
                <a:gd name="T48" fmla="*/ 456 w 486"/>
                <a:gd name="T49" fmla="*/ 252 h 505"/>
                <a:gd name="T50" fmla="*/ 439 w 486"/>
                <a:gd name="T51" fmla="*/ 239 h 505"/>
                <a:gd name="T52" fmla="*/ 413 w 486"/>
                <a:gd name="T53" fmla="*/ 232 h 505"/>
                <a:gd name="T54" fmla="*/ 392 w 486"/>
                <a:gd name="T55" fmla="*/ 222 h 505"/>
                <a:gd name="T56" fmla="*/ 370 w 486"/>
                <a:gd name="T57" fmla="*/ 207 h 505"/>
                <a:gd name="T58" fmla="*/ 330 w 486"/>
                <a:gd name="T59" fmla="*/ 188 h 505"/>
                <a:gd name="T60" fmla="*/ 290 w 486"/>
                <a:gd name="T61" fmla="*/ 172 h 505"/>
                <a:gd name="T62" fmla="*/ 273 w 486"/>
                <a:gd name="T63" fmla="*/ 160 h 505"/>
                <a:gd name="T64" fmla="*/ 264 w 486"/>
                <a:gd name="T65" fmla="*/ 151 h 505"/>
                <a:gd name="T66" fmla="*/ 261 w 486"/>
                <a:gd name="T67" fmla="*/ 125 h 505"/>
                <a:gd name="T68" fmla="*/ 261 w 486"/>
                <a:gd name="T69" fmla="*/ 90 h 505"/>
                <a:gd name="T70" fmla="*/ 255 w 486"/>
                <a:gd name="T71" fmla="*/ 71 h 505"/>
                <a:gd name="T72" fmla="*/ 241 w 486"/>
                <a:gd name="T73" fmla="*/ 55 h 505"/>
                <a:gd name="T74" fmla="*/ 234 w 486"/>
                <a:gd name="T75" fmla="*/ 37 h 505"/>
                <a:gd name="T76" fmla="*/ 199 w 486"/>
                <a:gd name="T77" fmla="*/ 12 h 505"/>
                <a:gd name="T78" fmla="*/ 186 w 486"/>
                <a:gd name="T79" fmla="*/ 8 h 505"/>
                <a:gd name="T80" fmla="*/ 173 w 486"/>
                <a:gd name="T81" fmla="*/ 2 h 505"/>
                <a:gd name="T82" fmla="*/ 139 w 486"/>
                <a:gd name="T83" fmla="*/ 1 h 505"/>
                <a:gd name="T84" fmla="*/ 70 w 486"/>
                <a:gd name="T85" fmla="*/ 11 h 505"/>
                <a:gd name="T86" fmla="*/ 42 w 486"/>
                <a:gd name="T87" fmla="*/ 21 h 505"/>
                <a:gd name="T88" fmla="*/ 24 w 486"/>
                <a:gd name="T89" fmla="*/ 37 h 505"/>
                <a:gd name="T90" fmla="*/ 20 w 486"/>
                <a:gd name="T91" fmla="*/ 64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34" name="Freeform 195"/>
            <p:cNvSpPr>
              <a:spLocks/>
            </p:cNvSpPr>
            <p:nvPr>
              <p:custDataLst>
                <p:tags r:id="rId122"/>
              </p:custDataLst>
            </p:nvPr>
          </p:nvSpPr>
          <p:spPr bwMode="auto">
            <a:xfrm>
              <a:off x="2655564" y="3487666"/>
              <a:ext cx="72813" cy="109192"/>
            </a:xfrm>
            <a:custGeom>
              <a:avLst/>
              <a:gdLst>
                <a:gd name="T0" fmla="*/ 7 w 166"/>
                <a:gd name="T1" fmla="*/ 183 h 208"/>
                <a:gd name="T2" fmla="*/ 79 w 166"/>
                <a:gd name="T3" fmla="*/ 208 h 208"/>
                <a:gd name="T4" fmla="*/ 85 w 166"/>
                <a:gd name="T5" fmla="*/ 207 h 208"/>
                <a:gd name="T6" fmla="*/ 90 w 166"/>
                <a:gd name="T7" fmla="*/ 204 h 208"/>
                <a:gd name="T8" fmla="*/ 97 w 166"/>
                <a:gd name="T9" fmla="*/ 198 h 208"/>
                <a:gd name="T10" fmla="*/ 104 w 166"/>
                <a:gd name="T11" fmla="*/ 192 h 208"/>
                <a:gd name="T12" fmla="*/ 117 w 166"/>
                <a:gd name="T13" fmla="*/ 176 h 208"/>
                <a:gd name="T14" fmla="*/ 130 w 166"/>
                <a:gd name="T15" fmla="*/ 158 h 208"/>
                <a:gd name="T16" fmla="*/ 154 w 166"/>
                <a:gd name="T17" fmla="*/ 122 h 208"/>
                <a:gd name="T18" fmla="*/ 166 w 166"/>
                <a:gd name="T19" fmla="*/ 103 h 208"/>
                <a:gd name="T20" fmla="*/ 144 w 166"/>
                <a:gd name="T21" fmla="*/ 94 h 208"/>
                <a:gd name="T22" fmla="*/ 126 w 166"/>
                <a:gd name="T23" fmla="*/ 84 h 208"/>
                <a:gd name="T24" fmla="*/ 108 w 166"/>
                <a:gd name="T25" fmla="*/ 74 h 208"/>
                <a:gd name="T26" fmla="*/ 93 w 166"/>
                <a:gd name="T27" fmla="*/ 64 h 208"/>
                <a:gd name="T28" fmla="*/ 86 w 166"/>
                <a:gd name="T29" fmla="*/ 58 h 208"/>
                <a:gd name="T30" fmla="*/ 81 w 166"/>
                <a:gd name="T31" fmla="*/ 53 h 208"/>
                <a:gd name="T32" fmla="*/ 75 w 166"/>
                <a:gd name="T33" fmla="*/ 47 h 208"/>
                <a:gd name="T34" fmla="*/ 71 w 166"/>
                <a:gd name="T35" fmla="*/ 40 h 208"/>
                <a:gd name="T36" fmla="*/ 67 w 166"/>
                <a:gd name="T37" fmla="*/ 33 h 208"/>
                <a:gd name="T38" fmla="*/ 64 w 166"/>
                <a:gd name="T39" fmla="*/ 26 h 208"/>
                <a:gd name="T40" fmla="*/ 62 w 166"/>
                <a:gd name="T41" fmla="*/ 18 h 208"/>
                <a:gd name="T42" fmla="*/ 60 w 166"/>
                <a:gd name="T43" fmla="*/ 11 h 208"/>
                <a:gd name="T44" fmla="*/ 50 w 166"/>
                <a:gd name="T45" fmla="*/ 10 h 208"/>
                <a:gd name="T46" fmla="*/ 43 w 166"/>
                <a:gd name="T47" fmla="*/ 8 h 208"/>
                <a:gd name="T48" fmla="*/ 40 w 166"/>
                <a:gd name="T49" fmla="*/ 5 h 208"/>
                <a:gd name="T50" fmla="*/ 39 w 166"/>
                <a:gd name="T51" fmla="*/ 3 h 208"/>
                <a:gd name="T52" fmla="*/ 38 w 166"/>
                <a:gd name="T53" fmla="*/ 1 h 208"/>
                <a:gd name="T54" fmla="*/ 36 w 166"/>
                <a:gd name="T55" fmla="*/ 0 h 208"/>
                <a:gd name="T56" fmla="*/ 32 w 166"/>
                <a:gd name="T57" fmla="*/ 1 h 208"/>
                <a:gd name="T58" fmla="*/ 27 w 166"/>
                <a:gd name="T59" fmla="*/ 5 h 208"/>
                <a:gd name="T60" fmla="*/ 20 w 166"/>
                <a:gd name="T61" fmla="*/ 11 h 208"/>
                <a:gd name="T62" fmla="*/ 11 w 166"/>
                <a:gd name="T63" fmla="*/ 22 h 208"/>
                <a:gd name="T64" fmla="*/ 7 w 166"/>
                <a:gd name="T65" fmla="*/ 29 h 208"/>
                <a:gd name="T66" fmla="*/ 4 w 166"/>
                <a:gd name="T67" fmla="*/ 37 h 208"/>
                <a:gd name="T68" fmla="*/ 2 w 166"/>
                <a:gd name="T69" fmla="*/ 45 h 208"/>
                <a:gd name="T70" fmla="*/ 0 w 166"/>
                <a:gd name="T71" fmla="*/ 54 h 208"/>
                <a:gd name="T72" fmla="*/ 0 w 166"/>
                <a:gd name="T73" fmla="*/ 60 h 208"/>
                <a:gd name="T74" fmla="*/ 2 w 166"/>
                <a:gd name="T75" fmla="*/ 65 h 208"/>
                <a:gd name="T76" fmla="*/ 3 w 166"/>
                <a:gd name="T77" fmla="*/ 70 h 208"/>
                <a:gd name="T78" fmla="*/ 5 w 166"/>
                <a:gd name="T79" fmla="*/ 76 h 208"/>
                <a:gd name="T80" fmla="*/ 10 w 166"/>
                <a:gd name="T81" fmla="*/ 86 h 208"/>
                <a:gd name="T82" fmla="*/ 17 w 166"/>
                <a:gd name="T83" fmla="*/ 98 h 208"/>
                <a:gd name="T84" fmla="*/ 22 w 166"/>
                <a:gd name="T85" fmla="*/ 109 h 208"/>
                <a:gd name="T86" fmla="*/ 28 w 166"/>
                <a:gd name="T87" fmla="*/ 120 h 208"/>
                <a:gd name="T88" fmla="*/ 30 w 166"/>
                <a:gd name="T89" fmla="*/ 126 h 208"/>
                <a:gd name="T90" fmla="*/ 32 w 166"/>
                <a:gd name="T91" fmla="*/ 133 h 208"/>
                <a:gd name="T92" fmla="*/ 33 w 166"/>
                <a:gd name="T93" fmla="*/ 139 h 208"/>
                <a:gd name="T94" fmla="*/ 33 w 166"/>
                <a:gd name="T95" fmla="*/ 147 h 208"/>
                <a:gd name="T96" fmla="*/ 32 w 166"/>
                <a:gd name="T97" fmla="*/ 153 h 208"/>
                <a:gd name="T98" fmla="*/ 31 w 166"/>
                <a:gd name="T99" fmla="*/ 159 h 208"/>
                <a:gd name="T100" fmla="*/ 28 w 166"/>
                <a:gd name="T101" fmla="*/ 165 h 208"/>
                <a:gd name="T102" fmla="*/ 25 w 166"/>
                <a:gd name="T103" fmla="*/ 169 h 208"/>
                <a:gd name="T104" fmla="*/ 21 w 166"/>
                <a:gd name="T105" fmla="*/ 174 h 208"/>
                <a:gd name="T106" fmla="*/ 17 w 166"/>
                <a:gd name="T107" fmla="*/ 177 h 208"/>
                <a:gd name="T108" fmla="*/ 11 w 166"/>
                <a:gd name="T109" fmla="*/ 180 h 208"/>
                <a:gd name="T110" fmla="*/ 7 w 166"/>
                <a:gd name="T111" fmla="*/ 18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35" name="Freeform 196"/>
            <p:cNvSpPr>
              <a:spLocks/>
            </p:cNvSpPr>
            <p:nvPr>
              <p:custDataLst>
                <p:tags r:id="rId123"/>
              </p:custDataLst>
            </p:nvPr>
          </p:nvSpPr>
          <p:spPr bwMode="auto">
            <a:xfrm>
              <a:off x="2170113" y="3046413"/>
              <a:ext cx="69850" cy="58737"/>
            </a:xfrm>
            <a:custGeom>
              <a:avLst/>
              <a:gdLst>
                <a:gd name="T0" fmla="*/ 2147483647 w 164"/>
                <a:gd name="T1" fmla="*/ 2147483647 h 104"/>
                <a:gd name="T2" fmla="*/ 2147483647 w 164"/>
                <a:gd name="T3" fmla="*/ 2147483647 h 104"/>
                <a:gd name="T4" fmla="*/ 2147483647 w 164"/>
                <a:gd name="T5" fmla="*/ 2147483647 h 104"/>
                <a:gd name="T6" fmla="*/ 2147483647 w 164"/>
                <a:gd name="T7" fmla="*/ 2147483647 h 104"/>
                <a:gd name="T8" fmla="*/ 2147483647 w 164"/>
                <a:gd name="T9" fmla="*/ 2147483647 h 104"/>
                <a:gd name="T10" fmla="*/ 2147483647 w 164"/>
                <a:gd name="T11" fmla="*/ 2147483647 h 104"/>
                <a:gd name="T12" fmla="*/ 2147483647 w 164"/>
                <a:gd name="T13" fmla="*/ 2147483647 h 104"/>
                <a:gd name="T14" fmla="*/ 2147483647 w 164"/>
                <a:gd name="T15" fmla="*/ 2147483647 h 104"/>
                <a:gd name="T16" fmla="*/ 2147483647 w 164"/>
                <a:gd name="T17" fmla="*/ 2147483647 h 104"/>
                <a:gd name="T18" fmla="*/ 2147483647 w 164"/>
                <a:gd name="T19" fmla="*/ 2147483647 h 104"/>
                <a:gd name="T20" fmla="*/ 2147483647 w 164"/>
                <a:gd name="T21" fmla="*/ 2147483647 h 104"/>
                <a:gd name="T22" fmla="*/ 2147483647 w 164"/>
                <a:gd name="T23" fmla="*/ 2147483647 h 104"/>
                <a:gd name="T24" fmla="*/ 2147483647 w 164"/>
                <a:gd name="T25" fmla="*/ 2147483647 h 104"/>
                <a:gd name="T26" fmla="*/ 2147483647 w 164"/>
                <a:gd name="T27" fmla="*/ 2147483647 h 104"/>
                <a:gd name="T28" fmla="*/ 2147483647 w 164"/>
                <a:gd name="T29" fmla="*/ 2147483647 h 104"/>
                <a:gd name="T30" fmla="*/ 2147483647 w 164"/>
                <a:gd name="T31" fmla="*/ 2147483647 h 104"/>
                <a:gd name="T32" fmla="*/ 2147483647 w 164"/>
                <a:gd name="T33" fmla="*/ 2147483647 h 104"/>
                <a:gd name="T34" fmla="*/ 0 w 164"/>
                <a:gd name="T35" fmla="*/ 2147483647 h 104"/>
                <a:gd name="T36" fmla="*/ 0 w 164"/>
                <a:gd name="T37" fmla="*/ 2147483647 h 104"/>
                <a:gd name="T38" fmla="*/ 0 w 164"/>
                <a:gd name="T39" fmla="*/ 2147483647 h 104"/>
                <a:gd name="T40" fmla="*/ 2147483647 w 164"/>
                <a:gd name="T41" fmla="*/ 2147483647 h 104"/>
                <a:gd name="T42" fmla="*/ 2147483647 w 164"/>
                <a:gd name="T43" fmla="*/ 2147483647 h 104"/>
                <a:gd name="T44" fmla="*/ 2147483647 w 164"/>
                <a:gd name="T45" fmla="*/ 2147483647 h 104"/>
                <a:gd name="T46" fmla="*/ 2147483647 w 164"/>
                <a:gd name="T47" fmla="*/ 2147483647 h 104"/>
                <a:gd name="T48" fmla="*/ 2147483647 w 164"/>
                <a:gd name="T49" fmla="*/ 2147483647 h 104"/>
                <a:gd name="T50" fmla="*/ 2147483647 w 164"/>
                <a:gd name="T51" fmla="*/ 2147483647 h 104"/>
                <a:gd name="T52" fmla="*/ 2147483647 w 164"/>
                <a:gd name="T53" fmla="*/ 2147483647 h 104"/>
                <a:gd name="T54" fmla="*/ 2147483647 w 164"/>
                <a:gd name="T55" fmla="*/ 2147483647 h 104"/>
                <a:gd name="T56" fmla="*/ 2147483647 w 164"/>
                <a:gd name="T57" fmla="*/ 2147483647 h 104"/>
                <a:gd name="T58" fmla="*/ 2147483647 w 164"/>
                <a:gd name="T59" fmla="*/ 2147483647 h 104"/>
                <a:gd name="T60" fmla="*/ 2147483647 w 164"/>
                <a:gd name="T61" fmla="*/ 2147483647 h 104"/>
                <a:gd name="T62" fmla="*/ 2147483647 w 164"/>
                <a:gd name="T63" fmla="*/ 2147483647 h 104"/>
                <a:gd name="T64" fmla="*/ 2147483647 w 164"/>
                <a:gd name="T65" fmla="*/ 2147483647 h 104"/>
                <a:gd name="T66" fmla="*/ 2147483647 w 164"/>
                <a:gd name="T67" fmla="*/ 2147483647 h 104"/>
                <a:gd name="T68" fmla="*/ 2147483647 w 164"/>
                <a:gd name="T69" fmla="*/ 2147483647 h 104"/>
                <a:gd name="T70" fmla="*/ 2147483647 w 164"/>
                <a:gd name="T71" fmla="*/ 2147483647 h 104"/>
                <a:gd name="T72" fmla="*/ 2147483647 w 164"/>
                <a:gd name="T73" fmla="*/ 2147483647 h 104"/>
                <a:gd name="T74" fmla="*/ 2147483647 w 164"/>
                <a:gd name="T75" fmla="*/ 2147483647 h 104"/>
                <a:gd name="T76" fmla="*/ 2147483647 w 164"/>
                <a:gd name="T77" fmla="*/ 2147483647 h 104"/>
                <a:gd name="T78" fmla="*/ 2147483647 w 164"/>
                <a:gd name="T79" fmla="*/ 2147483647 h 104"/>
                <a:gd name="T80" fmla="*/ 2147483647 w 164"/>
                <a:gd name="T81" fmla="*/ 0 h 104"/>
                <a:gd name="T82" fmla="*/ 2147483647 w 164"/>
                <a:gd name="T83" fmla="*/ 0 h 104"/>
                <a:gd name="T84" fmla="*/ 2147483647 w 164"/>
                <a:gd name="T85" fmla="*/ 2147483647 h 104"/>
                <a:gd name="T86" fmla="*/ 2147483647 w 164"/>
                <a:gd name="T87" fmla="*/ 2147483647 h 104"/>
                <a:gd name="T88" fmla="*/ 2147483647 w 164"/>
                <a:gd name="T89" fmla="*/ 2147483647 h 104"/>
                <a:gd name="T90" fmla="*/ 2147483647 w 164"/>
                <a:gd name="T91" fmla="*/ 2147483647 h 104"/>
                <a:gd name="T92" fmla="*/ 2147483647 w 164"/>
                <a:gd name="T93" fmla="*/ 2147483647 h 104"/>
                <a:gd name="T94" fmla="*/ 2147483647 w 164"/>
                <a:gd name="T95" fmla="*/ 2147483647 h 104"/>
                <a:gd name="T96" fmla="*/ 2147483647 w 164"/>
                <a:gd name="T97" fmla="*/ 2147483647 h 104"/>
                <a:gd name="T98" fmla="*/ 2147483647 w 164"/>
                <a:gd name="T99" fmla="*/ 2147483647 h 104"/>
                <a:gd name="T100" fmla="*/ 2147483647 w 164"/>
                <a:gd name="T101" fmla="*/ 2147483647 h 104"/>
                <a:gd name="T102" fmla="*/ 2147483647 w 164"/>
                <a:gd name="T103" fmla="*/ 2147483647 h 104"/>
                <a:gd name="T104" fmla="*/ 2147483647 w 164"/>
                <a:gd name="T105" fmla="*/ 2147483647 h 104"/>
                <a:gd name="T106" fmla="*/ 2147483647 w 164"/>
                <a:gd name="T107" fmla="*/ 2147483647 h 104"/>
                <a:gd name="T108" fmla="*/ 2147483647 w 164"/>
                <a:gd name="T109" fmla="*/ 2147483647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6" name="Freeform 197"/>
            <p:cNvSpPr>
              <a:spLocks/>
            </p:cNvSpPr>
            <p:nvPr>
              <p:custDataLst>
                <p:tags r:id="rId124"/>
              </p:custDataLst>
            </p:nvPr>
          </p:nvSpPr>
          <p:spPr bwMode="auto">
            <a:xfrm>
              <a:off x="2536825" y="5400675"/>
              <a:ext cx="23813" cy="57150"/>
            </a:xfrm>
            <a:custGeom>
              <a:avLst/>
              <a:gdLst>
                <a:gd name="T0" fmla="*/ 0 w 53"/>
                <a:gd name="T1" fmla="*/ 2147483647 h 19"/>
                <a:gd name="T2" fmla="*/ 2147483647 w 53"/>
                <a:gd name="T3" fmla="*/ 2147483647 h 19"/>
                <a:gd name="T4" fmla="*/ 2147483647 w 53"/>
                <a:gd name="T5" fmla="*/ 2147483647 h 19"/>
                <a:gd name="T6" fmla="*/ 2147483647 w 53"/>
                <a:gd name="T7" fmla="*/ 2147483647 h 19"/>
                <a:gd name="T8" fmla="*/ 2147483647 w 53"/>
                <a:gd name="T9" fmla="*/ 2147483647 h 19"/>
                <a:gd name="T10" fmla="*/ 2147483647 w 53"/>
                <a:gd name="T11" fmla="*/ 2147483647 h 19"/>
                <a:gd name="T12" fmla="*/ 2147483647 w 53"/>
                <a:gd name="T13" fmla="*/ 2147483647 h 19"/>
                <a:gd name="T14" fmla="*/ 2147483647 w 53"/>
                <a:gd name="T15" fmla="*/ 2147483647 h 19"/>
                <a:gd name="T16" fmla="*/ 2147483647 w 53"/>
                <a:gd name="T17" fmla="*/ 2147483647 h 19"/>
                <a:gd name="T18" fmla="*/ 2147483647 w 53"/>
                <a:gd name="T19" fmla="*/ 2147483647 h 19"/>
                <a:gd name="T20" fmla="*/ 2147483647 w 53"/>
                <a:gd name="T21" fmla="*/ 2147483647 h 19"/>
                <a:gd name="T22" fmla="*/ 2147483647 w 53"/>
                <a:gd name="T23" fmla="*/ 2147483647 h 19"/>
                <a:gd name="T24" fmla="*/ 2147483647 w 53"/>
                <a:gd name="T25" fmla="*/ 0 h 19"/>
                <a:gd name="T26" fmla="*/ 2147483647 w 53"/>
                <a:gd name="T27" fmla="*/ 0 h 19"/>
                <a:gd name="T28" fmla="*/ 2147483647 w 53"/>
                <a:gd name="T29" fmla="*/ 2147483647 h 19"/>
                <a:gd name="T30" fmla="*/ 2147483647 w 53"/>
                <a:gd name="T31" fmla="*/ 2147483647 h 19"/>
                <a:gd name="T32" fmla="*/ 0 w 53"/>
                <a:gd name="T33" fmla="*/ 2147483647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7" name="Freeform 198"/>
            <p:cNvSpPr>
              <a:spLocks/>
            </p:cNvSpPr>
            <p:nvPr>
              <p:custDataLst>
                <p:tags r:id="rId125"/>
              </p:custDataLst>
            </p:nvPr>
          </p:nvSpPr>
          <p:spPr bwMode="auto">
            <a:xfrm>
              <a:off x="2501900" y="5380038"/>
              <a:ext cx="34925" cy="58737"/>
            </a:xfrm>
            <a:custGeom>
              <a:avLst/>
              <a:gdLst>
                <a:gd name="T0" fmla="*/ 0 w 80"/>
                <a:gd name="T1" fmla="*/ 0 h 18"/>
                <a:gd name="T2" fmla="*/ 2147483647 w 80"/>
                <a:gd name="T3" fmla="*/ 2147483647 h 18"/>
                <a:gd name="T4" fmla="*/ 2147483647 w 80"/>
                <a:gd name="T5" fmla="*/ 2147483647 h 18"/>
                <a:gd name="T6" fmla="*/ 2147483647 w 80"/>
                <a:gd name="T7" fmla="*/ 2147483647 h 18"/>
                <a:gd name="T8" fmla="*/ 2147483647 w 80"/>
                <a:gd name="T9" fmla="*/ 2147483647 h 18"/>
                <a:gd name="T10" fmla="*/ 2147483647 w 80"/>
                <a:gd name="T11" fmla="*/ 2147483647 h 18"/>
                <a:gd name="T12" fmla="*/ 2147483647 w 80"/>
                <a:gd name="T13" fmla="*/ 2147483647 h 18"/>
                <a:gd name="T14" fmla="*/ 2147483647 w 80"/>
                <a:gd name="T15" fmla="*/ 2147483647 h 18"/>
                <a:gd name="T16" fmla="*/ 2147483647 w 80"/>
                <a:gd name="T17" fmla="*/ 2147483647 h 18"/>
                <a:gd name="T18" fmla="*/ 2147483647 w 80"/>
                <a:gd name="T19" fmla="*/ 2147483647 h 18"/>
                <a:gd name="T20" fmla="*/ 2147483647 w 80"/>
                <a:gd name="T21" fmla="*/ 2147483647 h 18"/>
                <a:gd name="T22" fmla="*/ 2147483647 w 80"/>
                <a:gd name="T23" fmla="*/ 2147483647 h 18"/>
                <a:gd name="T24" fmla="*/ 2147483647 w 80"/>
                <a:gd name="T25" fmla="*/ 2147483647 h 18"/>
                <a:gd name="T26" fmla="*/ 2147483647 w 80"/>
                <a:gd name="T27" fmla="*/ 2147483647 h 18"/>
                <a:gd name="T28" fmla="*/ 2147483647 w 80"/>
                <a:gd name="T29" fmla="*/ 2147483647 h 18"/>
                <a:gd name="T30" fmla="*/ 2147483647 w 80"/>
                <a:gd name="T31" fmla="*/ 2147483647 h 18"/>
                <a:gd name="T32" fmla="*/ 2147483647 w 80"/>
                <a:gd name="T33" fmla="*/ 2147483647 h 18"/>
                <a:gd name="T34" fmla="*/ 2147483647 w 80"/>
                <a:gd name="T35" fmla="*/ 2147483647 h 18"/>
                <a:gd name="T36" fmla="*/ 2147483647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8" name="Freeform 199"/>
            <p:cNvSpPr>
              <a:spLocks/>
            </p:cNvSpPr>
            <p:nvPr>
              <p:custDataLst>
                <p:tags r:id="rId126"/>
              </p:custDataLst>
            </p:nvPr>
          </p:nvSpPr>
          <p:spPr bwMode="auto">
            <a:xfrm>
              <a:off x="2501900" y="5359400"/>
              <a:ext cx="22225" cy="60325"/>
            </a:xfrm>
            <a:custGeom>
              <a:avLst/>
              <a:gdLst>
                <a:gd name="T0" fmla="*/ 2147483647 w 46"/>
                <a:gd name="T1" fmla="*/ 0 h 27"/>
                <a:gd name="T2" fmla="*/ 0 w 46"/>
                <a:gd name="T3" fmla="*/ 2147483647 h 27"/>
                <a:gd name="T4" fmla="*/ 2147483647 w 46"/>
                <a:gd name="T5" fmla="*/ 2147483647 h 27"/>
                <a:gd name="T6" fmla="*/ 2147483647 w 46"/>
                <a:gd name="T7" fmla="*/ 2147483647 h 27"/>
                <a:gd name="T8" fmla="*/ 2147483647 w 46"/>
                <a:gd name="T9" fmla="*/ 2147483647 h 27"/>
                <a:gd name="T10" fmla="*/ 2147483647 w 46"/>
                <a:gd name="T11" fmla="*/ 2147483647 h 27"/>
                <a:gd name="T12" fmla="*/ 2147483647 w 46"/>
                <a:gd name="T13" fmla="*/ 2147483647 h 27"/>
                <a:gd name="T14" fmla="*/ 2147483647 w 46"/>
                <a:gd name="T15" fmla="*/ 2147483647 h 27"/>
                <a:gd name="T16" fmla="*/ 2147483647 w 46"/>
                <a:gd name="T17" fmla="*/ 2147483647 h 27"/>
                <a:gd name="T18" fmla="*/ 2147483647 w 46"/>
                <a:gd name="T19" fmla="*/ 2147483647 h 27"/>
                <a:gd name="T20" fmla="*/ 2147483647 w 46"/>
                <a:gd name="T21" fmla="*/ 2147483647 h 27"/>
                <a:gd name="T22" fmla="*/ 2147483647 w 46"/>
                <a:gd name="T23" fmla="*/ 2147483647 h 27"/>
                <a:gd name="T24" fmla="*/ 2147483647 w 46"/>
                <a:gd name="T25" fmla="*/ 2147483647 h 27"/>
                <a:gd name="T26" fmla="*/ 2147483647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9" name="Freeform 200"/>
            <p:cNvSpPr>
              <a:spLocks/>
            </p:cNvSpPr>
            <p:nvPr>
              <p:custDataLst>
                <p:tags r:id="rId127"/>
              </p:custDataLst>
            </p:nvPr>
          </p:nvSpPr>
          <p:spPr bwMode="auto">
            <a:xfrm>
              <a:off x="2471738" y="5353050"/>
              <a:ext cx="25400" cy="60325"/>
            </a:xfrm>
            <a:custGeom>
              <a:avLst/>
              <a:gdLst>
                <a:gd name="T0" fmla="*/ 2147483647 w 54"/>
                <a:gd name="T1" fmla="*/ 0 h 39"/>
                <a:gd name="T2" fmla="*/ 2147483647 w 54"/>
                <a:gd name="T3" fmla="*/ 2147483647 h 39"/>
                <a:gd name="T4" fmla="*/ 2147483647 w 54"/>
                <a:gd name="T5" fmla="*/ 2147483647 h 39"/>
                <a:gd name="T6" fmla="*/ 2147483647 w 54"/>
                <a:gd name="T7" fmla="*/ 2147483647 h 39"/>
                <a:gd name="T8" fmla="*/ 2147483647 w 54"/>
                <a:gd name="T9" fmla="*/ 2147483647 h 39"/>
                <a:gd name="T10" fmla="*/ 2147483647 w 54"/>
                <a:gd name="T11" fmla="*/ 2147483647 h 39"/>
                <a:gd name="T12" fmla="*/ 0 w 54"/>
                <a:gd name="T13" fmla="*/ 2147483647 h 39"/>
                <a:gd name="T14" fmla="*/ 2147483647 w 54"/>
                <a:gd name="T15" fmla="*/ 2147483647 h 39"/>
                <a:gd name="T16" fmla="*/ 2147483647 w 54"/>
                <a:gd name="T17" fmla="*/ 2147483647 h 39"/>
                <a:gd name="T18" fmla="*/ 2147483647 w 54"/>
                <a:gd name="T19" fmla="*/ 2147483647 h 39"/>
                <a:gd name="T20" fmla="*/ 2147483647 w 54"/>
                <a:gd name="T21" fmla="*/ 2147483647 h 39"/>
                <a:gd name="T22" fmla="*/ 2147483647 w 54"/>
                <a:gd name="T23" fmla="*/ 2147483647 h 39"/>
                <a:gd name="T24" fmla="*/ 2147483647 w 54"/>
                <a:gd name="T25" fmla="*/ 2147483647 h 39"/>
                <a:gd name="T26" fmla="*/ 2147483647 w 54"/>
                <a:gd name="T27" fmla="*/ 2147483647 h 39"/>
                <a:gd name="T28" fmla="*/ 2147483647 w 54"/>
                <a:gd name="T29" fmla="*/ 2147483647 h 39"/>
                <a:gd name="T30" fmla="*/ 2147483647 w 54"/>
                <a:gd name="T31" fmla="*/ 2147483647 h 39"/>
                <a:gd name="T32" fmla="*/ 2147483647 w 54"/>
                <a:gd name="T33" fmla="*/ 2147483647 h 39"/>
                <a:gd name="T34" fmla="*/ 2147483647 w 54"/>
                <a:gd name="T35" fmla="*/ 2147483647 h 39"/>
                <a:gd name="T36" fmla="*/ 2147483647 w 54"/>
                <a:gd name="T37" fmla="*/ 2147483647 h 39"/>
                <a:gd name="T38" fmla="*/ 2147483647 w 54"/>
                <a:gd name="T39" fmla="*/ 2147483647 h 39"/>
                <a:gd name="T40" fmla="*/ 2147483647 w 54"/>
                <a:gd name="T41" fmla="*/ 2147483647 h 39"/>
                <a:gd name="T42" fmla="*/ 2147483647 w 54"/>
                <a:gd name="T43" fmla="*/ 2147483647 h 39"/>
                <a:gd name="T44" fmla="*/ 2147483647 w 54"/>
                <a:gd name="T45" fmla="*/ 2147483647 h 39"/>
                <a:gd name="T46" fmla="*/ 2147483647 w 54"/>
                <a:gd name="T47" fmla="*/ 2147483647 h 39"/>
                <a:gd name="T48" fmla="*/ 2147483647 w 54"/>
                <a:gd name="T49" fmla="*/ 2147483647 h 39"/>
                <a:gd name="T50" fmla="*/ 2147483647 w 54"/>
                <a:gd name="T51" fmla="*/ 2147483647 h 39"/>
                <a:gd name="T52" fmla="*/ 2147483647 w 54"/>
                <a:gd name="T53" fmla="*/ 2147483647 h 39"/>
                <a:gd name="T54" fmla="*/ 2147483647 w 54"/>
                <a:gd name="T55" fmla="*/ 2147483647 h 39"/>
                <a:gd name="T56" fmla="*/ 2147483647 w 54"/>
                <a:gd name="T57" fmla="*/ 2147483647 h 39"/>
                <a:gd name="T58" fmla="*/ 2147483647 w 54"/>
                <a:gd name="T59" fmla="*/ 2147483647 h 39"/>
                <a:gd name="T60" fmla="*/ 2147483647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0" name="Freeform 201"/>
            <p:cNvSpPr>
              <a:spLocks/>
            </p:cNvSpPr>
            <p:nvPr>
              <p:custDataLst>
                <p:tags r:id="rId128"/>
              </p:custDataLst>
            </p:nvPr>
          </p:nvSpPr>
          <p:spPr bwMode="auto">
            <a:xfrm>
              <a:off x="2446338" y="5343525"/>
              <a:ext cx="28575" cy="58738"/>
            </a:xfrm>
            <a:custGeom>
              <a:avLst/>
              <a:gdLst>
                <a:gd name="T0" fmla="*/ 0 w 60"/>
                <a:gd name="T1" fmla="*/ 2147483647 h 15"/>
                <a:gd name="T2" fmla="*/ 2147483647 w 60"/>
                <a:gd name="T3" fmla="*/ 2147483647 h 15"/>
                <a:gd name="T4" fmla="*/ 2147483647 w 60"/>
                <a:gd name="T5" fmla="*/ 2147483647 h 15"/>
                <a:gd name="T6" fmla="*/ 2147483647 w 60"/>
                <a:gd name="T7" fmla="*/ 2147483647 h 15"/>
                <a:gd name="T8" fmla="*/ 2147483647 w 60"/>
                <a:gd name="T9" fmla="*/ 2147483647 h 15"/>
                <a:gd name="T10" fmla="*/ 2147483647 w 60"/>
                <a:gd name="T11" fmla="*/ 2147483647 h 15"/>
                <a:gd name="T12" fmla="*/ 2147483647 w 60"/>
                <a:gd name="T13" fmla="*/ 2147483647 h 15"/>
                <a:gd name="T14" fmla="*/ 2147483647 w 60"/>
                <a:gd name="T15" fmla="*/ 2147483647 h 15"/>
                <a:gd name="T16" fmla="*/ 2147483647 w 60"/>
                <a:gd name="T17" fmla="*/ 2147483647 h 15"/>
                <a:gd name="T18" fmla="*/ 2147483647 w 60"/>
                <a:gd name="T19" fmla="*/ 2147483647 h 15"/>
                <a:gd name="T20" fmla="*/ 2147483647 w 60"/>
                <a:gd name="T21" fmla="*/ 0 h 15"/>
                <a:gd name="T22" fmla="*/ 2147483647 w 60"/>
                <a:gd name="T23" fmla="*/ 0 h 15"/>
                <a:gd name="T24" fmla="*/ 2147483647 w 60"/>
                <a:gd name="T25" fmla="*/ 0 h 15"/>
                <a:gd name="T26" fmla="*/ 2147483647 w 60"/>
                <a:gd name="T27" fmla="*/ 0 h 15"/>
                <a:gd name="T28" fmla="*/ 2147483647 w 60"/>
                <a:gd name="T29" fmla="*/ 2147483647 h 15"/>
                <a:gd name="T30" fmla="*/ 2147483647 w 60"/>
                <a:gd name="T31" fmla="*/ 2147483647 h 15"/>
                <a:gd name="T32" fmla="*/ 2147483647 w 60"/>
                <a:gd name="T33" fmla="*/ 2147483647 h 15"/>
                <a:gd name="T34" fmla="*/ 2147483647 w 60"/>
                <a:gd name="T35" fmla="*/ 2147483647 h 15"/>
                <a:gd name="T36" fmla="*/ 0 w 60"/>
                <a:gd name="T37" fmla="*/ 2147483647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1" name="Freeform 202"/>
            <p:cNvSpPr>
              <a:spLocks/>
            </p:cNvSpPr>
            <p:nvPr>
              <p:custDataLst>
                <p:tags r:id="rId129"/>
              </p:custDataLst>
            </p:nvPr>
          </p:nvSpPr>
          <p:spPr bwMode="auto">
            <a:xfrm>
              <a:off x="2422525" y="5330825"/>
              <a:ext cx="33338" cy="57150"/>
            </a:xfrm>
            <a:custGeom>
              <a:avLst/>
              <a:gdLst>
                <a:gd name="T0" fmla="*/ 2147483647 w 79"/>
                <a:gd name="T1" fmla="*/ 0 h 32"/>
                <a:gd name="T2" fmla="*/ 2147483647 w 79"/>
                <a:gd name="T3" fmla="*/ 2147483647 h 32"/>
                <a:gd name="T4" fmla="*/ 2147483647 w 79"/>
                <a:gd name="T5" fmla="*/ 2147483647 h 32"/>
                <a:gd name="T6" fmla="*/ 2147483647 w 79"/>
                <a:gd name="T7" fmla="*/ 2147483647 h 32"/>
                <a:gd name="T8" fmla="*/ 2147483647 w 79"/>
                <a:gd name="T9" fmla="*/ 2147483647 h 32"/>
                <a:gd name="T10" fmla="*/ 2147483647 w 79"/>
                <a:gd name="T11" fmla="*/ 2147483647 h 32"/>
                <a:gd name="T12" fmla="*/ 2147483647 w 79"/>
                <a:gd name="T13" fmla="*/ 2147483647 h 32"/>
                <a:gd name="T14" fmla="*/ 2147483647 w 79"/>
                <a:gd name="T15" fmla="*/ 2147483647 h 32"/>
                <a:gd name="T16" fmla="*/ 0 w 79"/>
                <a:gd name="T17" fmla="*/ 2147483647 h 32"/>
                <a:gd name="T18" fmla="*/ 2147483647 w 79"/>
                <a:gd name="T19" fmla="*/ 2147483647 h 32"/>
                <a:gd name="T20" fmla="*/ 2147483647 w 79"/>
                <a:gd name="T21" fmla="*/ 2147483647 h 32"/>
                <a:gd name="T22" fmla="*/ 2147483647 w 79"/>
                <a:gd name="T23" fmla="*/ 2147483647 h 32"/>
                <a:gd name="T24" fmla="*/ 2147483647 w 79"/>
                <a:gd name="T25" fmla="*/ 2147483647 h 32"/>
                <a:gd name="T26" fmla="*/ 2147483647 w 79"/>
                <a:gd name="T27" fmla="*/ 2147483647 h 32"/>
                <a:gd name="T28" fmla="*/ 2147483647 w 79"/>
                <a:gd name="T29" fmla="*/ 2147483647 h 32"/>
                <a:gd name="T30" fmla="*/ 2147483647 w 79"/>
                <a:gd name="T31" fmla="*/ 2147483647 h 32"/>
                <a:gd name="T32" fmla="*/ 2147483647 w 79"/>
                <a:gd name="T33" fmla="*/ 2147483647 h 32"/>
                <a:gd name="T34" fmla="*/ 2147483647 w 79"/>
                <a:gd name="T35" fmla="*/ 2147483647 h 32"/>
                <a:gd name="T36" fmla="*/ 2147483647 w 79"/>
                <a:gd name="T37" fmla="*/ 2147483647 h 32"/>
                <a:gd name="T38" fmla="*/ 2147483647 w 79"/>
                <a:gd name="T39" fmla="*/ 2147483647 h 32"/>
                <a:gd name="T40" fmla="*/ 2147483647 w 79"/>
                <a:gd name="T41" fmla="*/ 2147483647 h 32"/>
                <a:gd name="T42" fmla="*/ 2147483647 w 79"/>
                <a:gd name="T43" fmla="*/ 2147483647 h 32"/>
                <a:gd name="T44" fmla="*/ 2147483647 w 79"/>
                <a:gd name="T45" fmla="*/ 2147483647 h 32"/>
                <a:gd name="T46" fmla="*/ 2147483647 w 79"/>
                <a:gd name="T47" fmla="*/ 2147483647 h 32"/>
                <a:gd name="T48" fmla="*/ 2147483647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2" name="Freeform 203"/>
            <p:cNvSpPr>
              <a:spLocks/>
            </p:cNvSpPr>
            <p:nvPr>
              <p:custDataLst>
                <p:tags r:id="rId130"/>
              </p:custDataLst>
            </p:nvPr>
          </p:nvSpPr>
          <p:spPr bwMode="auto">
            <a:xfrm>
              <a:off x="2416175" y="5311775"/>
              <a:ext cx="30163" cy="57150"/>
            </a:xfrm>
            <a:custGeom>
              <a:avLst/>
              <a:gdLst>
                <a:gd name="T0" fmla="*/ 2147483647 w 66"/>
                <a:gd name="T1" fmla="*/ 0 h 19"/>
                <a:gd name="T2" fmla="*/ 2147483647 w 66"/>
                <a:gd name="T3" fmla="*/ 2147483647 h 19"/>
                <a:gd name="T4" fmla="*/ 2147483647 w 66"/>
                <a:gd name="T5" fmla="*/ 2147483647 h 19"/>
                <a:gd name="T6" fmla="*/ 2147483647 w 66"/>
                <a:gd name="T7" fmla="*/ 2147483647 h 19"/>
                <a:gd name="T8" fmla="*/ 2147483647 w 66"/>
                <a:gd name="T9" fmla="*/ 2147483647 h 19"/>
                <a:gd name="T10" fmla="*/ 2147483647 w 66"/>
                <a:gd name="T11" fmla="*/ 2147483647 h 19"/>
                <a:gd name="T12" fmla="*/ 2147483647 w 66"/>
                <a:gd name="T13" fmla="*/ 2147483647 h 19"/>
                <a:gd name="T14" fmla="*/ 0 w 66"/>
                <a:gd name="T15" fmla="*/ 2147483647 h 19"/>
                <a:gd name="T16" fmla="*/ 0 w 66"/>
                <a:gd name="T17" fmla="*/ 2147483647 h 19"/>
                <a:gd name="T18" fmla="*/ 2147483647 w 66"/>
                <a:gd name="T19" fmla="*/ 2147483647 h 19"/>
                <a:gd name="T20" fmla="*/ 2147483647 w 66"/>
                <a:gd name="T21" fmla="*/ 2147483647 h 19"/>
                <a:gd name="T22" fmla="*/ 2147483647 w 66"/>
                <a:gd name="T23" fmla="*/ 2147483647 h 19"/>
                <a:gd name="T24" fmla="*/ 2147483647 w 66"/>
                <a:gd name="T25" fmla="*/ 2147483647 h 19"/>
                <a:gd name="T26" fmla="*/ 2147483647 w 66"/>
                <a:gd name="T27" fmla="*/ 2147483647 h 19"/>
                <a:gd name="T28" fmla="*/ 2147483647 w 66"/>
                <a:gd name="T29" fmla="*/ 2147483647 h 19"/>
                <a:gd name="T30" fmla="*/ 2147483647 w 66"/>
                <a:gd name="T31" fmla="*/ 2147483647 h 19"/>
                <a:gd name="T32" fmla="*/ 2147483647 w 66"/>
                <a:gd name="T33" fmla="*/ 2147483647 h 19"/>
                <a:gd name="T34" fmla="*/ 2147483647 w 66"/>
                <a:gd name="T35" fmla="*/ 2147483647 h 19"/>
                <a:gd name="T36" fmla="*/ 2147483647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3" name="Freeform 204"/>
            <p:cNvSpPr>
              <a:spLocks/>
            </p:cNvSpPr>
            <p:nvPr>
              <p:custDataLst>
                <p:tags r:id="rId131"/>
              </p:custDataLst>
            </p:nvPr>
          </p:nvSpPr>
          <p:spPr bwMode="auto">
            <a:xfrm>
              <a:off x="2316163" y="5002213"/>
              <a:ext cx="25400" cy="60325"/>
            </a:xfrm>
            <a:custGeom>
              <a:avLst/>
              <a:gdLst>
                <a:gd name="T0" fmla="*/ 2147483647 w 53"/>
                <a:gd name="T1" fmla="*/ 0 h 80"/>
                <a:gd name="T2" fmla="*/ 2147483647 w 53"/>
                <a:gd name="T3" fmla="*/ 2147483647 h 80"/>
                <a:gd name="T4" fmla="*/ 2147483647 w 53"/>
                <a:gd name="T5" fmla="*/ 2147483647 h 80"/>
                <a:gd name="T6" fmla="*/ 2147483647 w 53"/>
                <a:gd name="T7" fmla="*/ 2147483647 h 80"/>
                <a:gd name="T8" fmla="*/ 2147483647 w 53"/>
                <a:gd name="T9" fmla="*/ 2147483647 h 80"/>
                <a:gd name="T10" fmla="*/ 0 w 53"/>
                <a:gd name="T11" fmla="*/ 2147483647 h 80"/>
                <a:gd name="T12" fmla="*/ 0 w 53"/>
                <a:gd name="T13" fmla="*/ 2147483647 h 80"/>
                <a:gd name="T14" fmla="*/ 0 w 53"/>
                <a:gd name="T15" fmla="*/ 2147483647 h 80"/>
                <a:gd name="T16" fmla="*/ 2147483647 w 53"/>
                <a:gd name="T17" fmla="*/ 2147483647 h 80"/>
                <a:gd name="T18" fmla="*/ 2147483647 w 53"/>
                <a:gd name="T19" fmla="*/ 2147483647 h 80"/>
                <a:gd name="T20" fmla="*/ 2147483647 w 53"/>
                <a:gd name="T21" fmla="*/ 2147483647 h 80"/>
                <a:gd name="T22" fmla="*/ 2147483647 w 53"/>
                <a:gd name="T23" fmla="*/ 2147483647 h 80"/>
                <a:gd name="T24" fmla="*/ 2147483647 w 53"/>
                <a:gd name="T25" fmla="*/ 2147483647 h 80"/>
                <a:gd name="T26" fmla="*/ 2147483647 w 53"/>
                <a:gd name="T27" fmla="*/ 2147483647 h 80"/>
                <a:gd name="T28" fmla="*/ 2147483647 w 53"/>
                <a:gd name="T29" fmla="*/ 2147483647 h 80"/>
                <a:gd name="T30" fmla="*/ 2147483647 w 53"/>
                <a:gd name="T31" fmla="*/ 2147483647 h 80"/>
                <a:gd name="T32" fmla="*/ 2147483647 w 53"/>
                <a:gd name="T33" fmla="*/ 2147483647 h 80"/>
                <a:gd name="T34" fmla="*/ 2147483647 w 53"/>
                <a:gd name="T35" fmla="*/ 2147483647 h 80"/>
                <a:gd name="T36" fmla="*/ 2147483647 w 53"/>
                <a:gd name="T37" fmla="*/ 2147483647 h 80"/>
                <a:gd name="T38" fmla="*/ 2147483647 w 53"/>
                <a:gd name="T39" fmla="*/ 2147483647 h 80"/>
                <a:gd name="T40" fmla="*/ 2147483647 w 53"/>
                <a:gd name="T41" fmla="*/ 2147483647 h 80"/>
                <a:gd name="T42" fmla="*/ 2147483647 w 53"/>
                <a:gd name="T43" fmla="*/ 2147483647 h 80"/>
                <a:gd name="T44" fmla="*/ 2147483647 w 53"/>
                <a:gd name="T45" fmla="*/ 2147483647 h 80"/>
                <a:gd name="T46" fmla="*/ 2147483647 w 53"/>
                <a:gd name="T47" fmla="*/ 2147483647 h 80"/>
                <a:gd name="T48" fmla="*/ 2147483647 w 53"/>
                <a:gd name="T49" fmla="*/ 2147483647 h 80"/>
                <a:gd name="T50" fmla="*/ 2147483647 w 53"/>
                <a:gd name="T51" fmla="*/ 2147483647 h 80"/>
                <a:gd name="T52" fmla="*/ 2147483647 w 53"/>
                <a:gd name="T53" fmla="*/ 2147483647 h 80"/>
                <a:gd name="T54" fmla="*/ 2147483647 w 53"/>
                <a:gd name="T55" fmla="*/ 2147483647 h 80"/>
                <a:gd name="T56" fmla="*/ 2147483647 w 53"/>
                <a:gd name="T57" fmla="*/ 2147483647 h 80"/>
                <a:gd name="T58" fmla="*/ 2147483647 w 53"/>
                <a:gd name="T59" fmla="*/ 2147483647 h 80"/>
                <a:gd name="T60" fmla="*/ 2147483647 w 53"/>
                <a:gd name="T61" fmla="*/ 2147483647 h 80"/>
                <a:gd name="T62" fmla="*/ 2147483647 w 53"/>
                <a:gd name="T63" fmla="*/ 2147483647 h 80"/>
                <a:gd name="T64" fmla="*/ 2147483647 w 53"/>
                <a:gd name="T65" fmla="*/ 2147483647 h 80"/>
                <a:gd name="T66" fmla="*/ 2147483647 w 53"/>
                <a:gd name="T67" fmla="*/ 2147483647 h 80"/>
                <a:gd name="T68" fmla="*/ 2147483647 w 53"/>
                <a:gd name="T69" fmla="*/ 2147483647 h 80"/>
                <a:gd name="T70" fmla="*/ 2147483647 w 53"/>
                <a:gd name="T71" fmla="*/ 2147483647 h 80"/>
                <a:gd name="T72" fmla="*/ 2147483647 w 53"/>
                <a:gd name="T73" fmla="*/ 2147483647 h 80"/>
                <a:gd name="T74" fmla="*/ 2147483647 w 53"/>
                <a:gd name="T75" fmla="*/ 2147483647 h 80"/>
                <a:gd name="T76" fmla="*/ 2147483647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4" name="Freeform 205"/>
            <p:cNvSpPr>
              <a:spLocks/>
            </p:cNvSpPr>
            <p:nvPr>
              <p:custDataLst>
                <p:tags r:id="rId132"/>
              </p:custDataLst>
            </p:nvPr>
          </p:nvSpPr>
          <p:spPr bwMode="auto">
            <a:xfrm>
              <a:off x="2346325" y="5097463"/>
              <a:ext cx="17463" cy="53975"/>
            </a:xfrm>
            <a:custGeom>
              <a:avLst/>
              <a:gdLst>
                <a:gd name="T0" fmla="*/ 0 w 41"/>
                <a:gd name="T1" fmla="*/ 2147483647 h 43"/>
                <a:gd name="T2" fmla="*/ 2147483647 w 41"/>
                <a:gd name="T3" fmla="*/ 2147483647 h 43"/>
                <a:gd name="T4" fmla="*/ 2147483647 w 41"/>
                <a:gd name="T5" fmla="*/ 2147483647 h 43"/>
                <a:gd name="T6" fmla="*/ 2147483647 w 41"/>
                <a:gd name="T7" fmla="*/ 2147483647 h 43"/>
                <a:gd name="T8" fmla="*/ 2147483647 w 41"/>
                <a:gd name="T9" fmla="*/ 0 h 43"/>
                <a:gd name="T10" fmla="*/ 2147483647 w 41"/>
                <a:gd name="T11" fmla="*/ 2147483647 h 43"/>
                <a:gd name="T12" fmla="*/ 2147483647 w 41"/>
                <a:gd name="T13" fmla="*/ 2147483647 h 43"/>
                <a:gd name="T14" fmla="*/ 2147483647 w 41"/>
                <a:gd name="T15" fmla="*/ 2147483647 h 43"/>
                <a:gd name="T16" fmla="*/ 2147483647 w 41"/>
                <a:gd name="T17" fmla="*/ 2147483647 h 43"/>
                <a:gd name="T18" fmla="*/ 2147483647 w 41"/>
                <a:gd name="T19" fmla="*/ 2147483647 h 43"/>
                <a:gd name="T20" fmla="*/ 2147483647 w 41"/>
                <a:gd name="T21" fmla="*/ 2147483647 h 43"/>
                <a:gd name="T22" fmla="*/ 2147483647 w 41"/>
                <a:gd name="T23" fmla="*/ 2147483647 h 43"/>
                <a:gd name="T24" fmla="*/ 0 w 41"/>
                <a:gd name="T25" fmla="*/ 2147483647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5" name="Freeform 206"/>
            <p:cNvSpPr>
              <a:spLocks/>
            </p:cNvSpPr>
            <p:nvPr>
              <p:custDataLst>
                <p:tags r:id="rId133"/>
              </p:custDataLst>
            </p:nvPr>
          </p:nvSpPr>
          <p:spPr bwMode="auto">
            <a:xfrm>
              <a:off x="2351088" y="5119688"/>
              <a:ext cx="7937" cy="58737"/>
            </a:xfrm>
            <a:custGeom>
              <a:avLst/>
              <a:gdLst>
                <a:gd name="T0" fmla="*/ 2147483647 w 20"/>
                <a:gd name="T1" fmla="*/ 0 h 24"/>
                <a:gd name="T2" fmla="*/ 0 w 20"/>
                <a:gd name="T3" fmla="*/ 0 h 24"/>
                <a:gd name="T4" fmla="*/ 2147483647 w 20"/>
                <a:gd name="T5" fmla="*/ 2147483647 h 24"/>
                <a:gd name="T6" fmla="*/ 2147483647 w 20"/>
                <a:gd name="T7" fmla="*/ 2147483647 h 24"/>
                <a:gd name="T8" fmla="*/ 2147483647 w 20"/>
                <a:gd name="T9" fmla="*/ 2147483647 h 24"/>
                <a:gd name="T10" fmla="*/ 2147483647 w 20"/>
                <a:gd name="T11" fmla="*/ 2147483647 h 24"/>
                <a:gd name="T12" fmla="*/ 2147483647 w 20"/>
                <a:gd name="T13" fmla="*/ 2147483647 h 24"/>
                <a:gd name="T14" fmla="*/ 2147483647 w 20"/>
                <a:gd name="T15" fmla="*/ 2147483647 h 24"/>
                <a:gd name="T16" fmla="*/ 2147483647 w 20"/>
                <a:gd name="T17" fmla="*/ 2147483647 h 24"/>
                <a:gd name="T18" fmla="*/ 2147483647 w 20"/>
                <a:gd name="T19" fmla="*/ 2147483647 h 24"/>
                <a:gd name="T20" fmla="*/ 2147483647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6" name="Freeform 207"/>
            <p:cNvSpPr>
              <a:spLocks/>
            </p:cNvSpPr>
            <p:nvPr>
              <p:custDataLst>
                <p:tags r:id="rId134"/>
              </p:custDataLst>
            </p:nvPr>
          </p:nvSpPr>
          <p:spPr bwMode="auto">
            <a:xfrm>
              <a:off x="2365375" y="5181600"/>
              <a:ext cx="17463" cy="60325"/>
            </a:xfrm>
            <a:custGeom>
              <a:avLst/>
              <a:gdLst>
                <a:gd name="T0" fmla="*/ 0 w 39"/>
                <a:gd name="T1" fmla="*/ 2147483647 h 43"/>
                <a:gd name="T2" fmla="*/ 2147483647 w 39"/>
                <a:gd name="T3" fmla="*/ 2147483647 h 43"/>
                <a:gd name="T4" fmla="*/ 2147483647 w 39"/>
                <a:gd name="T5" fmla="*/ 2147483647 h 43"/>
                <a:gd name="T6" fmla="*/ 2147483647 w 39"/>
                <a:gd name="T7" fmla="*/ 2147483647 h 43"/>
                <a:gd name="T8" fmla="*/ 2147483647 w 39"/>
                <a:gd name="T9" fmla="*/ 2147483647 h 43"/>
                <a:gd name="T10" fmla="*/ 2147483647 w 39"/>
                <a:gd name="T11" fmla="*/ 2147483647 h 43"/>
                <a:gd name="T12" fmla="*/ 2147483647 w 39"/>
                <a:gd name="T13" fmla="*/ 2147483647 h 43"/>
                <a:gd name="T14" fmla="*/ 2147483647 w 39"/>
                <a:gd name="T15" fmla="*/ 2147483647 h 43"/>
                <a:gd name="T16" fmla="*/ 2147483647 w 39"/>
                <a:gd name="T17" fmla="*/ 2147483647 h 43"/>
                <a:gd name="T18" fmla="*/ 2147483647 w 39"/>
                <a:gd name="T19" fmla="*/ 2147483647 h 43"/>
                <a:gd name="T20" fmla="*/ 2147483647 w 39"/>
                <a:gd name="T21" fmla="*/ 2147483647 h 43"/>
                <a:gd name="T22" fmla="*/ 2147483647 w 39"/>
                <a:gd name="T23" fmla="*/ 2147483647 h 43"/>
                <a:gd name="T24" fmla="*/ 2147483647 w 39"/>
                <a:gd name="T25" fmla="*/ 0 h 43"/>
                <a:gd name="T26" fmla="*/ 2147483647 w 39"/>
                <a:gd name="T27" fmla="*/ 2147483647 h 43"/>
                <a:gd name="T28" fmla="*/ 2147483647 w 39"/>
                <a:gd name="T29" fmla="*/ 2147483647 h 43"/>
                <a:gd name="T30" fmla="*/ 0 w 39"/>
                <a:gd name="T31" fmla="*/ 2147483647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7" name="Freeform 208"/>
            <p:cNvSpPr>
              <a:spLocks/>
            </p:cNvSpPr>
            <p:nvPr>
              <p:custDataLst>
                <p:tags r:id="rId135"/>
              </p:custDataLst>
            </p:nvPr>
          </p:nvSpPr>
          <p:spPr bwMode="auto">
            <a:xfrm>
              <a:off x="2352675" y="5194300"/>
              <a:ext cx="26988" cy="58738"/>
            </a:xfrm>
            <a:custGeom>
              <a:avLst/>
              <a:gdLst>
                <a:gd name="T0" fmla="*/ 2147483647 w 55"/>
                <a:gd name="T1" fmla="*/ 2147483647 h 62"/>
                <a:gd name="T2" fmla="*/ 2147483647 w 55"/>
                <a:gd name="T3" fmla="*/ 0 h 62"/>
                <a:gd name="T4" fmla="*/ 2147483647 w 55"/>
                <a:gd name="T5" fmla="*/ 2147483647 h 62"/>
                <a:gd name="T6" fmla="*/ 2147483647 w 55"/>
                <a:gd name="T7" fmla="*/ 2147483647 h 62"/>
                <a:gd name="T8" fmla="*/ 0 w 55"/>
                <a:gd name="T9" fmla="*/ 2147483647 h 62"/>
                <a:gd name="T10" fmla="*/ 0 w 55"/>
                <a:gd name="T11" fmla="*/ 2147483647 h 62"/>
                <a:gd name="T12" fmla="*/ 2147483647 w 55"/>
                <a:gd name="T13" fmla="*/ 2147483647 h 62"/>
                <a:gd name="T14" fmla="*/ 2147483647 w 55"/>
                <a:gd name="T15" fmla="*/ 2147483647 h 62"/>
                <a:gd name="T16" fmla="*/ 2147483647 w 55"/>
                <a:gd name="T17" fmla="*/ 2147483647 h 62"/>
                <a:gd name="T18" fmla="*/ 2147483647 w 55"/>
                <a:gd name="T19" fmla="*/ 2147483647 h 62"/>
                <a:gd name="T20" fmla="*/ 2147483647 w 55"/>
                <a:gd name="T21" fmla="*/ 2147483647 h 62"/>
                <a:gd name="T22" fmla="*/ 2147483647 w 55"/>
                <a:gd name="T23" fmla="*/ 2147483647 h 62"/>
                <a:gd name="T24" fmla="*/ 2147483647 w 55"/>
                <a:gd name="T25" fmla="*/ 2147483647 h 62"/>
                <a:gd name="T26" fmla="*/ 2147483647 w 55"/>
                <a:gd name="T27" fmla="*/ 2147483647 h 62"/>
                <a:gd name="T28" fmla="*/ 2147483647 w 55"/>
                <a:gd name="T29" fmla="*/ 2147483647 h 62"/>
                <a:gd name="T30" fmla="*/ 2147483647 w 55"/>
                <a:gd name="T31" fmla="*/ 2147483647 h 62"/>
                <a:gd name="T32" fmla="*/ 2147483647 w 55"/>
                <a:gd name="T33" fmla="*/ 2147483647 h 62"/>
                <a:gd name="T34" fmla="*/ 2147483647 w 55"/>
                <a:gd name="T35" fmla="*/ 2147483647 h 62"/>
                <a:gd name="T36" fmla="*/ 2147483647 w 55"/>
                <a:gd name="T37" fmla="*/ 2147483647 h 62"/>
                <a:gd name="T38" fmla="*/ 2147483647 w 55"/>
                <a:gd name="T39" fmla="*/ 2147483647 h 62"/>
                <a:gd name="T40" fmla="*/ 2147483647 w 55"/>
                <a:gd name="T41" fmla="*/ 2147483647 h 62"/>
                <a:gd name="T42" fmla="*/ 2147483647 w 55"/>
                <a:gd name="T43" fmla="*/ 2147483647 h 62"/>
                <a:gd name="T44" fmla="*/ 2147483647 w 55"/>
                <a:gd name="T45" fmla="*/ 2147483647 h 62"/>
                <a:gd name="T46" fmla="*/ 2147483647 w 55"/>
                <a:gd name="T47" fmla="*/ 2147483647 h 62"/>
                <a:gd name="T48" fmla="*/ 2147483647 w 55"/>
                <a:gd name="T49" fmla="*/ 2147483647 h 62"/>
                <a:gd name="T50" fmla="*/ 2147483647 w 55"/>
                <a:gd name="T51" fmla="*/ 2147483647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" name="Freeform 209"/>
            <p:cNvSpPr>
              <a:spLocks/>
            </p:cNvSpPr>
            <p:nvPr>
              <p:custDataLst>
                <p:tags r:id="rId136"/>
              </p:custDataLst>
            </p:nvPr>
          </p:nvSpPr>
          <p:spPr bwMode="auto">
            <a:xfrm>
              <a:off x="2382838" y="5227638"/>
              <a:ext cx="11112" cy="58737"/>
            </a:xfrm>
            <a:custGeom>
              <a:avLst/>
              <a:gdLst>
                <a:gd name="T0" fmla="*/ 2147483647 w 35"/>
                <a:gd name="T1" fmla="*/ 2147483647 h 43"/>
                <a:gd name="T2" fmla="*/ 2147483647 w 35"/>
                <a:gd name="T3" fmla="*/ 0 h 43"/>
                <a:gd name="T4" fmla="*/ 2147483647 w 35"/>
                <a:gd name="T5" fmla="*/ 2147483647 h 43"/>
                <a:gd name="T6" fmla="*/ 0 w 35"/>
                <a:gd name="T7" fmla="*/ 2147483647 h 43"/>
                <a:gd name="T8" fmla="*/ 2147483647 w 35"/>
                <a:gd name="T9" fmla="*/ 2147483647 h 43"/>
                <a:gd name="T10" fmla="*/ 2147483647 w 35"/>
                <a:gd name="T11" fmla="*/ 2147483647 h 43"/>
                <a:gd name="T12" fmla="*/ 2147483647 w 35"/>
                <a:gd name="T13" fmla="*/ 2147483647 h 43"/>
                <a:gd name="T14" fmla="*/ 2147483647 w 35"/>
                <a:gd name="T15" fmla="*/ 2147483647 h 43"/>
                <a:gd name="T16" fmla="*/ 2147483647 w 35"/>
                <a:gd name="T17" fmla="*/ 2147483647 h 43"/>
                <a:gd name="T18" fmla="*/ 2147483647 w 35"/>
                <a:gd name="T19" fmla="*/ 2147483647 h 43"/>
                <a:gd name="T20" fmla="*/ 2147483647 w 35"/>
                <a:gd name="T21" fmla="*/ 2147483647 h 43"/>
                <a:gd name="T22" fmla="*/ 2147483647 w 35"/>
                <a:gd name="T23" fmla="*/ 2147483647 h 43"/>
                <a:gd name="T24" fmla="*/ 2147483647 w 35"/>
                <a:gd name="T25" fmla="*/ 2147483647 h 43"/>
                <a:gd name="T26" fmla="*/ 2147483647 w 35"/>
                <a:gd name="T27" fmla="*/ 2147483647 h 43"/>
                <a:gd name="T28" fmla="*/ 2147483647 w 35"/>
                <a:gd name="T29" fmla="*/ 2147483647 h 43"/>
                <a:gd name="T30" fmla="*/ 2147483647 w 35"/>
                <a:gd name="T31" fmla="*/ 2147483647 h 43"/>
                <a:gd name="T32" fmla="*/ 2147483647 w 35"/>
                <a:gd name="T33" fmla="*/ 2147483647 h 43"/>
                <a:gd name="T34" fmla="*/ 2147483647 w 35"/>
                <a:gd name="T35" fmla="*/ 2147483647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9" name="Freeform 210"/>
            <p:cNvSpPr>
              <a:spLocks/>
            </p:cNvSpPr>
            <p:nvPr>
              <p:custDataLst>
                <p:tags r:id="rId137"/>
              </p:custDataLst>
            </p:nvPr>
          </p:nvSpPr>
          <p:spPr bwMode="auto">
            <a:xfrm>
              <a:off x="2379663" y="5260975"/>
              <a:ext cx="20637" cy="55563"/>
            </a:xfrm>
            <a:custGeom>
              <a:avLst/>
              <a:gdLst>
                <a:gd name="T0" fmla="*/ 2147483647 w 53"/>
                <a:gd name="T1" fmla="*/ 0 h 21"/>
                <a:gd name="T2" fmla="*/ 2147483647 w 53"/>
                <a:gd name="T3" fmla="*/ 2147483647 h 21"/>
                <a:gd name="T4" fmla="*/ 2147483647 w 53"/>
                <a:gd name="T5" fmla="*/ 2147483647 h 21"/>
                <a:gd name="T6" fmla="*/ 2147483647 w 53"/>
                <a:gd name="T7" fmla="*/ 2147483647 h 21"/>
                <a:gd name="T8" fmla="*/ 2147483647 w 53"/>
                <a:gd name="T9" fmla="*/ 2147483647 h 21"/>
                <a:gd name="T10" fmla="*/ 2147483647 w 53"/>
                <a:gd name="T11" fmla="*/ 2147483647 h 21"/>
                <a:gd name="T12" fmla="*/ 2147483647 w 53"/>
                <a:gd name="T13" fmla="*/ 2147483647 h 21"/>
                <a:gd name="T14" fmla="*/ 2147483647 w 53"/>
                <a:gd name="T15" fmla="*/ 2147483647 h 21"/>
                <a:gd name="T16" fmla="*/ 0 w 53"/>
                <a:gd name="T17" fmla="*/ 2147483647 h 21"/>
                <a:gd name="T18" fmla="*/ 2147483647 w 53"/>
                <a:gd name="T19" fmla="*/ 2147483647 h 21"/>
                <a:gd name="T20" fmla="*/ 2147483647 w 53"/>
                <a:gd name="T21" fmla="*/ 2147483647 h 21"/>
                <a:gd name="T22" fmla="*/ 2147483647 w 53"/>
                <a:gd name="T23" fmla="*/ 2147483647 h 21"/>
                <a:gd name="T24" fmla="*/ 2147483647 w 53"/>
                <a:gd name="T25" fmla="*/ 2147483647 h 21"/>
                <a:gd name="T26" fmla="*/ 2147483647 w 53"/>
                <a:gd name="T27" fmla="*/ 2147483647 h 21"/>
                <a:gd name="T28" fmla="*/ 2147483647 w 53"/>
                <a:gd name="T29" fmla="*/ 2147483647 h 21"/>
                <a:gd name="T30" fmla="*/ 2147483647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0" name="Freeform 211"/>
            <p:cNvSpPr>
              <a:spLocks/>
            </p:cNvSpPr>
            <p:nvPr>
              <p:custDataLst>
                <p:tags r:id="rId138"/>
              </p:custDataLst>
            </p:nvPr>
          </p:nvSpPr>
          <p:spPr bwMode="auto">
            <a:xfrm>
              <a:off x="2403475" y="5275263"/>
              <a:ext cx="17463" cy="57150"/>
            </a:xfrm>
            <a:custGeom>
              <a:avLst/>
              <a:gdLst>
                <a:gd name="T0" fmla="*/ 2147483647 w 43"/>
                <a:gd name="T1" fmla="*/ 0 h 38"/>
                <a:gd name="T2" fmla="*/ 2147483647 w 43"/>
                <a:gd name="T3" fmla="*/ 0 h 38"/>
                <a:gd name="T4" fmla="*/ 2147483647 w 43"/>
                <a:gd name="T5" fmla="*/ 0 h 38"/>
                <a:gd name="T6" fmla="*/ 2147483647 w 43"/>
                <a:gd name="T7" fmla="*/ 0 h 38"/>
                <a:gd name="T8" fmla="*/ 0 w 43"/>
                <a:gd name="T9" fmla="*/ 2147483647 h 38"/>
                <a:gd name="T10" fmla="*/ 0 w 43"/>
                <a:gd name="T11" fmla="*/ 2147483647 h 38"/>
                <a:gd name="T12" fmla="*/ 0 w 43"/>
                <a:gd name="T13" fmla="*/ 2147483647 h 38"/>
                <a:gd name="T14" fmla="*/ 2147483647 w 43"/>
                <a:gd name="T15" fmla="*/ 2147483647 h 38"/>
                <a:gd name="T16" fmla="*/ 2147483647 w 43"/>
                <a:gd name="T17" fmla="*/ 2147483647 h 38"/>
                <a:gd name="T18" fmla="*/ 2147483647 w 43"/>
                <a:gd name="T19" fmla="*/ 2147483647 h 38"/>
                <a:gd name="T20" fmla="*/ 2147483647 w 43"/>
                <a:gd name="T21" fmla="*/ 2147483647 h 38"/>
                <a:gd name="T22" fmla="*/ 2147483647 w 43"/>
                <a:gd name="T23" fmla="*/ 2147483647 h 38"/>
                <a:gd name="T24" fmla="*/ 2147483647 w 43"/>
                <a:gd name="T25" fmla="*/ 2147483647 h 38"/>
                <a:gd name="T26" fmla="*/ 2147483647 w 43"/>
                <a:gd name="T27" fmla="*/ 2147483647 h 38"/>
                <a:gd name="T28" fmla="*/ 2147483647 w 43"/>
                <a:gd name="T29" fmla="*/ 2147483647 h 38"/>
                <a:gd name="T30" fmla="*/ 2147483647 w 43"/>
                <a:gd name="T31" fmla="*/ 2147483647 h 38"/>
                <a:gd name="T32" fmla="*/ 2147483647 w 43"/>
                <a:gd name="T33" fmla="*/ 2147483647 h 38"/>
                <a:gd name="T34" fmla="*/ 2147483647 w 43"/>
                <a:gd name="T35" fmla="*/ 2147483647 h 38"/>
                <a:gd name="T36" fmla="*/ 2147483647 w 43"/>
                <a:gd name="T37" fmla="*/ 2147483647 h 38"/>
                <a:gd name="T38" fmla="*/ 2147483647 w 43"/>
                <a:gd name="T39" fmla="*/ 2147483647 h 38"/>
                <a:gd name="T40" fmla="*/ 2147483647 w 43"/>
                <a:gd name="T41" fmla="*/ 2147483647 h 38"/>
                <a:gd name="T42" fmla="*/ 2147483647 w 43"/>
                <a:gd name="T43" fmla="*/ 2147483647 h 38"/>
                <a:gd name="T44" fmla="*/ 2147483647 w 43"/>
                <a:gd name="T45" fmla="*/ 2147483647 h 38"/>
                <a:gd name="T46" fmla="*/ 2147483647 w 43"/>
                <a:gd name="T47" fmla="*/ 2147483647 h 38"/>
                <a:gd name="T48" fmla="*/ 2147483647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1" name="Freeform 212"/>
            <p:cNvSpPr>
              <a:spLocks/>
            </p:cNvSpPr>
            <p:nvPr>
              <p:custDataLst>
                <p:tags r:id="rId139"/>
              </p:custDataLst>
            </p:nvPr>
          </p:nvSpPr>
          <p:spPr bwMode="auto">
            <a:xfrm>
              <a:off x="2405063" y="5303838"/>
              <a:ext cx="6350" cy="57150"/>
            </a:xfrm>
            <a:custGeom>
              <a:avLst/>
              <a:gdLst>
                <a:gd name="T0" fmla="*/ 0 w 20"/>
                <a:gd name="T1" fmla="*/ 0 h 5"/>
                <a:gd name="T2" fmla="*/ 2147483647 w 20"/>
                <a:gd name="T3" fmla="*/ 2147483647 h 5"/>
                <a:gd name="T4" fmla="*/ 2147483647 w 20"/>
                <a:gd name="T5" fmla="*/ 2147483647 h 5"/>
                <a:gd name="T6" fmla="*/ 2147483647 w 20"/>
                <a:gd name="T7" fmla="*/ 2147483647 h 5"/>
                <a:gd name="T8" fmla="*/ 2147483647 w 20"/>
                <a:gd name="T9" fmla="*/ 2147483647 h 5"/>
                <a:gd name="T10" fmla="*/ 2147483647 w 20"/>
                <a:gd name="T11" fmla="*/ 2147483647 h 5"/>
                <a:gd name="T12" fmla="*/ 2147483647 w 20"/>
                <a:gd name="T13" fmla="*/ 2147483647 h 5"/>
                <a:gd name="T14" fmla="*/ 2147483647 w 20"/>
                <a:gd name="T15" fmla="*/ 2147483647 h 5"/>
                <a:gd name="T16" fmla="*/ 2147483647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2" name="Freeform 213"/>
            <p:cNvSpPr>
              <a:spLocks/>
            </p:cNvSpPr>
            <p:nvPr>
              <p:custDataLst>
                <p:tags r:id="rId140"/>
              </p:custDataLst>
            </p:nvPr>
          </p:nvSpPr>
          <p:spPr bwMode="auto">
            <a:xfrm>
              <a:off x="2479675" y="5373688"/>
              <a:ext cx="34925" cy="57150"/>
            </a:xfrm>
            <a:custGeom>
              <a:avLst/>
              <a:gdLst>
                <a:gd name="T0" fmla="*/ 2147483647 w 73"/>
                <a:gd name="T1" fmla="*/ 0 h 22"/>
                <a:gd name="T2" fmla="*/ 2147483647 w 73"/>
                <a:gd name="T3" fmla="*/ 2147483647 h 22"/>
                <a:gd name="T4" fmla="*/ 2147483647 w 73"/>
                <a:gd name="T5" fmla="*/ 2147483647 h 22"/>
                <a:gd name="T6" fmla="*/ 2147483647 w 73"/>
                <a:gd name="T7" fmla="*/ 2147483647 h 22"/>
                <a:gd name="T8" fmla="*/ 2147483647 w 73"/>
                <a:gd name="T9" fmla="*/ 2147483647 h 22"/>
                <a:gd name="T10" fmla="*/ 2147483647 w 73"/>
                <a:gd name="T11" fmla="*/ 2147483647 h 22"/>
                <a:gd name="T12" fmla="*/ 0 w 73"/>
                <a:gd name="T13" fmla="*/ 2147483647 h 22"/>
                <a:gd name="T14" fmla="*/ 2147483647 w 73"/>
                <a:gd name="T15" fmla="*/ 2147483647 h 22"/>
                <a:gd name="T16" fmla="*/ 2147483647 w 73"/>
                <a:gd name="T17" fmla="*/ 2147483647 h 22"/>
                <a:gd name="T18" fmla="*/ 2147483647 w 73"/>
                <a:gd name="T19" fmla="*/ 2147483647 h 22"/>
                <a:gd name="T20" fmla="*/ 2147483647 w 73"/>
                <a:gd name="T21" fmla="*/ 2147483647 h 22"/>
                <a:gd name="T22" fmla="*/ 2147483647 w 73"/>
                <a:gd name="T23" fmla="*/ 2147483647 h 22"/>
                <a:gd name="T24" fmla="*/ 2147483647 w 73"/>
                <a:gd name="T25" fmla="*/ 2147483647 h 22"/>
                <a:gd name="T26" fmla="*/ 2147483647 w 73"/>
                <a:gd name="T27" fmla="*/ 2147483647 h 22"/>
                <a:gd name="T28" fmla="*/ 2147483647 w 73"/>
                <a:gd name="T29" fmla="*/ 2147483647 h 22"/>
                <a:gd name="T30" fmla="*/ 2147483647 w 73"/>
                <a:gd name="T31" fmla="*/ 2147483647 h 22"/>
                <a:gd name="T32" fmla="*/ 2147483647 w 73"/>
                <a:gd name="T33" fmla="*/ 2147483647 h 22"/>
                <a:gd name="T34" fmla="*/ 2147483647 w 73"/>
                <a:gd name="T35" fmla="*/ 2147483647 h 22"/>
                <a:gd name="T36" fmla="*/ 2147483647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3" name="Freeform 214"/>
            <p:cNvSpPr>
              <a:spLocks/>
            </p:cNvSpPr>
            <p:nvPr>
              <p:custDataLst>
                <p:tags r:id="rId141"/>
              </p:custDataLst>
            </p:nvPr>
          </p:nvSpPr>
          <p:spPr bwMode="auto">
            <a:xfrm>
              <a:off x="2517775" y="5314950"/>
              <a:ext cx="123825" cy="100013"/>
            </a:xfrm>
            <a:custGeom>
              <a:avLst/>
              <a:gdLst>
                <a:gd name="T0" fmla="*/ 2147483647 w 281"/>
                <a:gd name="T1" fmla="*/ 2147483647 h 193"/>
                <a:gd name="T2" fmla="*/ 2147483647 w 281"/>
                <a:gd name="T3" fmla="*/ 2147483647 h 193"/>
                <a:gd name="T4" fmla="*/ 2147483647 w 281"/>
                <a:gd name="T5" fmla="*/ 2147483647 h 193"/>
                <a:gd name="T6" fmla="*/ 2147483647 w 281"/>
                <a:gd name="T7" fmla="*/ 2147483647 h 193"/>
                <a:gd name="T8" fmla="*/ 2147483647 w 281"/>
                <a:gd name="T9" fmla="*/ 2147483647 h 193"/>
                <a:gd name="T10" fmla="*/ 2147483647 w 281"/>
                <a:gd name="T11" fmla="*/ 2147483647 h 193"/>
                <a:gd name="T12" fmla="*/ 2147483647 w 281"/>
                <a:gd name="T13" fmla="*/ 2147483647 h 193"/>
                <a:gd name="T14" fmla="*/ 2147483647 w 281"/>
                <a:gd name="T15" fmla="*/ 2147483647 h 193"/>
                <a:gd name="T16" fmla="*/ 2147483647 w 281"/>
                <a:gd name="T17" fmla="*/ 2147483647 h 193"/>
                <a:gd name="T18" fmla="*/ 2147483647 w 281"/>
                <a:gd name="T19" fmla="*/ 0 h 193"/>
                <a:gd name="T20" fmla="*/ 2147483647 w 281"/>
                <a:gd name="T21" fmla="*/ 2147483647 h 193"/>
                <a:gd name="T22" fmla="*/ 2147483647 w 281"/>
                <a:gd name="T23" fmla="*/ 2147483647 h 193"/>
                <a:gd name="T24" fmla="*/ 2147483647 w 281"/>
                <a:gd name="T25" fmla="*/ 2147483647 h 193"/>
                <a:gd name="T26" fmla="*/ 0 w 281"/>
                <a:gd name="T27" fmla="*/ 2147483647 h 193"/>
                <a:gd name="T28" fmla="*/ 2147483647 w 281"/>
                <a:gd name="T29" fmla="*/ 2147483647 h 193"/>
                <a:gd name="T30" fmla="*/ 2147483647 w 281"/>
                <a:gd name="T31" fmla="*/ 2147483647 h 193"/>
                <a:gd name="T32" fmla="*/ 2147483647 w 281"/>
                <a:gd name="T33" fmla="*/ 2147483647 h 193"/>
                <a:gd name="T34" fmla="*/ 2147483647 w 281"/>
                <a:gd name="T35" fmla="*/ 2147483647 h 193"/>
                <a:gd name="T36" fmla="*/ 2147483647 w 281"/>
                <a:gd name="T37" fmla="*/ 2147483647 h 193"/>
                <a:gd name="T38" fmla="*/ 2147483647 w 281"/>
                <a:gd name="T39" fmla="*/ 2147483647 h 193"/>
                <a:gd name="T40" fmla="*/ 2147483647 w 281"/>
                <a:gd name="T41" fmla="*/ 2147483647 h 193"/>
                <a:gd name="T42" fmla="*/ 2147483647 w 281"/>
                <a:gd name="T43" fmla="*/ 2147483647 h 193"/>
                <a:gd name="T44" fmla="*/ 2147483647 w 281"/>
                <a:gd name="T45" fmla="*/ 2147483647 h 193"/>
                <a:gd name="T46" fmla="*/ 2147483647 w 281"/>
                <a:gd name="T47" fmla="*/ 2147483647 h 193"/>
                <a:gd name="T48" fmla="*/ 2147483647 w 281"/>
                <a:gd name="T49" fmla="*/ 2147483647 h 193"/>
                <a:gd name="T50" fmla="*/ 2147483647 w 281"/>
                <a:gd name="T51" fmla="*/ 2147483647 h 193"/>
                <a:gd name="T52" fmla="*/ 2147483647 w 281"/>
                <a:gd name="T53" fmla="*/ 2147483647 h 193"/>
                <a:gd name="T54" fmla="*/ 2147483647 w 281"/>
                <a:gd name="T55" fmla="*/ 2147483647 h 193"/>
                <a:gd name="T56" fmla="*/ 2147483647 w 281"/>
                <a:gd name="T57" fmla="*/ 2147483647 h 193"/>
                <a:gd name="T58" fmla="*/ 2147483647 w 281"/>
                <a:gd name="T59" fmla="*/ 2147483647 h 193"/>
                <a:gd name="T60" fmla="*/ 2147483647 w 281"/>
                <a:gd name="T61" fmla="*/ 2147483647 h 193"/>
                <a:gd name="T62" fmla="*/ 2147483647 w 281"/>
                <a:gd name="T63" fmla="*/ 2147483647 h 193"/>
                <a:gd name="T64" fmla="*/ 2147483647 w 281"/>
                <a:gd name="T65" fmla="*/ 2147483647 h 193"/>
                <a:gd name="T66" fmla="*/ 2147483647 w 281"/>
                <a:gd name="T67" fmla="*/ 2147483647 h 193"/>
                <a:gd name="T68" fmla="*/ 2147483647 w 281"/>
                <a:gd name="T69" fmla="*/ 2147483647 h 193"/>
                <a:gd name="T70" fmla="*/ 2147483647 w 281"/>
                <a:gd name="T71" fmla="*/ 2147483647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4" name="Freeform 215"/>
            <p:cNvSpPr>
              <a:spLocks/>
            </p:cNvSpPr>
            <p:nvPr>
              <p:custDataLst>
                <p:tags r:id="rId142"/>
              </p:custDataLst>
            </p:nvPr>
          </p:nvSpPr>
          <p:spPr bwMode="auto">
            <a:xfrm>
              <a:off x="2070100" y="3081338"/>
              <a:ext cx="52388" cy="58737"/>
            </a:xfrm>
            <a:custGeom>
              <a:avLst/>
              <a:gdLst>
                <a:gd name="T0" fmla="*/ 0 w 120"/>
                <a:gd name="T1" fmla="*/ 2147483647 h 56"/>
                <a:gd name="T2" fmla="*/ 2147483647 w 120"/>
                <a:gd name="T3" fmla="*/ 2147483647 h 56"/>
                <a:gd name="T4" fmla="*/ 2147483647 w 120"/>
                <a:gd name="T5" fmla="*/ 2147483647 h 56"/>
                <a:gd name="T6" fmla="*/ 2147483647 w 120"/>
                <a:gd name="T7" fmla="*/ 2147483647 h 56"/>
                <a:gd name="T8" fmla="*/ 2147483647 w 120"/>
                <a:gd name="T9" fmla="*/ 2147483647 h 56"/>
                <a:gd name="T10" fmla="*/ 2147483647 w 120"/>
                <a:gd name="T11" fmla="*/ 2147483647 h 56"/>
                <a:gd name="T12" fmla="*/ 2147483647 w 120"/>
                <a:gd name="T13" fmla="*/ 2147483647 h 56"/>
                <a:gd name="T14" fmla="*/ 2147483647 w 120"/>
                <a:gd name="T15" fmla="*/ 2147483647 h 56"/>
                <a:gd name="T16" fmla="*/ 2147483647 w 120"/>
                <a:gd name="T17" fmla="*/ 2147483647 h 56"/>
                <a:gd name="T18" fmla="*/ 2147483647 w 120"/>
                <a:gd name="T19" fmla="*/ 2147483647 h 56"/>
                <a:gd name="T20" fmla="*/ 2147483647 w 120"/>
                <a:gd name="T21" fmla="*/ 2147483647 h 56"/>
                <a:gd name="T22" fmla="*/ 2147483647 w 120"/>
                <a:gd name="T23" fmla="*/ 2147483647 h 56"/>
                <a:gd name="T24" fmla="*/ 2147483647 w 120"/>
                <a:gd name="T25" fmla="*/ 2147483647 h 56"/>
                <a:gd name="T26" fmla="*/ 2147483647 w 120"/>
                <a:gd name="T27" fmla="*/ 2147483647 h 56"/>
                <a:gd name="T28" fmla="*/ 2147483647 w 120"/>
                <a:gd name="T29" fmla="*/ 2147483647 h 56"/>
                <a:gd name="T30" fmla="*/ 2147483647 w 120"/>
                <a:gd name="T31" fmla="*/ 2147483647 h 56"/>
                <a:gd name="T32" fmla="*/ 2147483647 w 120"/>
                <a:gd name="T33" fmla="*/ 2147483647 h 56"/>
                <a:gd name="T34" fmla="*/ 2147483647 w 120"/>
                <a:gd name="T35" fmla="*/ 2147483647 h 56"/>
                <a:gd name="T36" fmla="*/ 2147483647 w 120"/>
                <a:gd name="T37" fmla="*/ 2147483647 h 56"/>
                <a:gd name="T38" fmla="*/ 2147483647 w 120"/>
                <a:gd name="T39" fmla="*/ 2147483647 h 56"/>
                <a:gd name="T40" fmla="*/ 2147483647 w 120"/>
                <a:gd name="T41" fmla="*/ 2147483647 h 56"/>
                <a:gd name="T42" fmla="*/ 2147483647 w 120"/>
                <a:gd name="T43" fmla="*/ 0 h 56"/>
                <a:gd name="T44" fmla="*/ 2147483647 w 120"/>
                <a:gd name="T45" fmla="*/ 2147483647 h 56"/>
                <a:gd name="T46" fmla="*/ 2147483647 w 120"/>
                <a:gd name="T47" fmla="*/ 2147483647 h 56"/>
                <a:gd name="T48" fmla="*/ 2147483647 w 120"/>
                <a:gd name="T49" fmla="*/ 2147483647 h 56"/>
                <a:gd name="T50" fmla="*/ 2147483647 w 120"/>
                <a:gd name="T51" fmla="*/ 2147483647 h 56"/>
                <a:gd name="T52" fmla="*/ 2147483647 w 120"/>
                <a:gd name="T53" fmla="*/ 2147483647 h 56"/>
                <a:gd name="T54" fmla="*/ 2147483647 w 120"/>
                <a:gd name="T55" fmla="*/ 2147483647 h 56"/>
                <a:gd name="T56" fmla="*/ 2147483647 w 120"/>
                <a:gd name="T57" fmla="*/ 2147483647 h 56"/>
                <a:gd name="T58" fmla="*/ 0 w 120"/>
                <a:gd name="T59" fmla="*/ 2147483647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5" name="Freeform 216"/>
            <p:cNvSpPr>
              <a:spLocks/>
            </p:cNvSpPr>
            <p:nvPr>
              <p:custDataLst>
                <p:tags r:id="rId143"/>
              </p:custDataLst>
            </p:nvPr>
          </p:nvSpPr>
          <p:spPr bwMode="auto">
            <a:xfrm>
              <a:off x="1927225" y="2943225"/>
              <a:ext cx="250825" cy="109538"/>
            </a:xfrm>
            <a:custGeom>
              <a:avLst/>
              <a:gdLst>
                <a:gd name="T0" fmla="*/ 2147483647 w 574"/>
                <a:gd name="T1" fmla="*/ 2147483647 h 204"/>
                <a:gd name="T2" fmla="*/ 2147483647 w 574"/>
                <a:gd name="T3" fmla="*/ 2147483647 h 204"/>
                <a:gd name="T4" fmla="*/ 2147483647 w 574"/>
                <a:gd name="T5" fmla="*/ 2147483647 h 204"/>
                <a:gd name="T6" fmla="*/ 2147483647 w 574"/>
                <a:gd name="T7" fmla="*/ 2147483647 h 204"/>
                <a:gd name="T8" fmla="*/ 2147483647 w 574"/>
                <a:gd name="T9" fmla="*/ 2147483647 h 204"/>
                <a:gd name="T10" fmla="*/ 2147483647 w 574"/>
                <a:gd name="T11" fmla="*/ 2147483647 h 204"/>
                <a:gd name="T12" fmla="*/ 2147483647 w 574"/>
                <a:gd name="T13" fmla="*/ 2147483647 h 204"/>
                <a:gd name="T14" fmla="*/ 0 w 574"/>
                <a:gd name="T15" fmla="*/ 2147483647 h 204"/>
                <a:gd name="T16" fmla="*/ 2147483647 w 574"/>
                <a:gd name="T17" fmla="*/ 2147483647 h 204"/>
                <a:gd name="T18" fmla="*/ 2147483647 w 574"/>
                <a:gd name="T19" fmla="*/ 2147483647 h 204"/>
                <a:gd name="T20" fmla="*/ 2147483647 w 574"/>
                <a:gd name="T21" fmla="*/ 2147483647 h 204"/>
                <a:gd name="T22" fmla="*/ 2147483647 w 574"/>
                <a:gd name="T23" fmla="*/ 2147483647 h 204"/>
                <a:gd name="T24" fmla="*/ 2147483647 w 574"/>
                <a:gd name="T25" fmla="*/ 2147483647 h 204"/>
                <a:gd name="T26" fmla="*/ 2147483647 w 574"/>
                <a:gd name="T27" fmla="*/ 2147483647 h 204"/>
                <a:gd name="T28" fmla="*/ 2147483647 w 574"/>
                <a:gd name="T29" fmla="*/ 2147483647 h 204"/>
                <a:gd name="T30" fmla="*/ 2147483647 w 574"/>
                <a:gd name="T31" fmla="*/ 2147483647 h 204"/>
                <a:gd name="T32" fmla="*/ 2147483647 w 574"/>
                <a:gd name="T33" fmla="*/ 2147483647 h 204"/>
                <a:gd name="T34" fmla="*/ 2147483647 w 574"/>
                <a:gd name="T35" fmla="*/ 2147483647 h 204"/>
                <a:gd name="T36" fmla="*/ 2147483647 w 574"/>
                <a:gd name="T37" fmla="*/ 2147483647 h 204"/>
                <a:gd name="T38" fmla="*/ 2147483647 w 574"/>
                <a:gd name="T39" fmla="*/ 2147483647 h 204"/>
                <a:gd name="T40" fmla="*/ 2147483647 w 574"/>
                <a:gd name="T41" fmla="*/ 2147483647 h 204"/>
                <a:gd name="T42" fmla="*/ 2147483647 w 574"/>
                <a:gd name="T43" fmla="*/ 2147483647 h 204"/>
                <a:gd name="T44" fmla="*/ 2147483647 w 574"/>
                <a:gd name="T45" fmla="*/ 2147483647 h 204"/>
                <a:gd name="T46" fmla="*/ 2147483647 w 574"/>
                <a:gd name="T47" fmla="*/ 2147483647 h 204"/>
                <a:gd name="T48" fmla="*/ 2147483647 w 574"/>
                <a:gd name="T49" fmla="*/ 2147483647 h 204"/>
                <a:gd name="T50" fmla="*/ 2147483647 w 574"/>
                <a:gd name="T51" fmla="*/ 2147483647 h 204"/>
                <a:gd name="T52" fmla="*/ 2147483647 w 574"/>
                <a:gd name="T53" fmla="*/ 2147483647 h 204"/>
                <a:gd name="T54" fmla="*/ 2147483647 w 574"/>
                <a:gd name="T55" fmla="*/ 2147483647 h 204"/>
                <a:gd name="T56" fmla="*/ 2147483647 w 574"/>
                <a:gd name="T57" fmla="*/ 2147483647 h 204"/>
                <a:gd name="T58" fmla="*/ 2147483647 w 574"/>
                <a:gd name="T59" fmla="*/ 2147483647 h 204"/>
                <a:gd name="T60" fmla="*/ 2147483647 w 574"/>
                <a:gd name="T61" fmla="*/ 2147483647 h 204"/>
                <a:gd name="T62" fmla="*/ 2147483647 w 574"/>
                <a:gd name="T63" fmla="*/ 2147483647 h 204"/>
                <a:gd name="T64" fmla="*/ 2147483647 w 574"/>
                <a:gd name="T65" fmla="*/ 2147483647 h 204"/>
                <a:gd name="T66" fmla="*/ 2147483647 w 574"/>
                <a:gd name="T67" fmla="*/ 2147483647 h 204"/>
                <a:gd name="T68" fmla="*/ 2147483647 w 574"/>
                <a:gd name="T69" fmla="*/ 2147483647 h 204"/>
                <a:gd name="T70" fmla="*/ 2147483647 w 574"/>
                <a:gd name="T71" fmla="*/ 2147483647 h 204"/>
                <a:gd name="T72" fmla="*/ 2147483647 w 574"/>
                <a:gd name="T73" fmla="*/ 2147483647 h 204"/>
                <a:gd name="T74" fmla="*/ 2147483647 w 574"/>
                <a:gd name="T75" fmla="*/ 2147483647 h 204"/>
                <a:gd name="T76" fmla="*/ 2147483647 w 574"/>
                <a:gd name="T77" fmla="*/ 2147483647 h 204"/>
                <a:gd name="T78" fmla="*/ 2147483647 w 574"/>
                <a:gd name="T79" fmla="*/ 2147483647 h 204"/>
                <a:gd name="T80" fmla="*/ 2147483647 w 574"/>
                <a:gd name="T81" fmla="*/ 2147483647 h 204"/>
                <a:gd name="T82" fmla="*/ 2147483647 w 574"/>
                <a:gd name="T83" fmla="*/ 2147483647 h 204"/>
                <a:gd name="T84" fmla="*/ 2147483647 w 574"/>
                <a:gd name="T85" fmla="*/ 2147483647 h 204"/>
                <a:gd name="T86" fmla="*/ 2147483647 w 574"/>
                <a:gd name="T87" fmla="*/ 2147483647 h 204"/>
                <a:gd name="T88" fmla="*/ 2147483647 w 574"/>
                <a:gd name="T89" fmla="*/ 2147483647 h 204"/>
                <a:gd name="T90" fmla="*/ 2147483647 w 574"/>
                <a:gd name="T91" fmla="*/ 2147483647 h 204"/>
                <a:gd name="T92" fmla="*/ 2147483647 w 574"/>
                <a:gd name="T93" fmla="*/ 2147483647 h 204"/>
                <a:gd name="T94" fmla="*/ 2147483647 w 574"/>
                <a:gd name="T95" fmla="*/ 2147483647 h 204"/>
                <a:gd name="T96" fmla="*/ 2147483647 w 574"/>
                <a:gd name="T97" fmla="*/ 2147483647 h 204"/>
                <a:gd name="T98" fmla="*/ 2147483647 w 574"/>
                <a:gd name="T99" fmla="*/ 2147483647 h 204"/>
                <a:gd name="T100" fmla="*/ 2147483647 w 574"/>
                <a:gd name="T101" fmla="*/ 2147483647 h 204"/>
                <a:gd name="T102" fmla="*/ 2147483647 w 574"/>
                <a:gd name="T103" fmla="*/ 2147483647 h 204"/>
                <a:gd name="T104" fmla="*/ 2147483647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6" name="Freeform 217"/>
            <p:cNvSpPr>
              <a:spLocks/>
            </p:cNvSpPr>
            <p:nvPr>
              <p:custDataLst>
                <p:tags r:id="rId144"/>
              </p:custDataLst>
            </p:nvPr>
          </p:nvSpPr>
          <p:spPr bwMode="auto">
            <a:xfrm>
              <a:off x="2232025" y="3046413"/>
              <a:ext cx="88900" cy="69850"/>
            </a:xfrm>
            <a:custGeom>
              <a:avLst/>
              <a:gdLst>
                <a:gd name="T0" fmla="*/ 2147483647 w 207"/>
                <a:gd name="T1" fmla="*/ 2147483647 h 129"/>
                <a:gd name="T2" fmla="*/ 2147483647 w 207"/>
                <a:gd name="T3" fmla="*/ 2147483647 h 129"/>
                <a:gd name="T4" fmla="*/ 2147483647 w 207"/>
                <a:gd name="T5" fmla="*/ 2147483647 h 129"/>
                <a:gd name="T6" fmla="*/ 2147483647 w 207"/>
                <a:gd name="T7" fmla="*/ 2147483647 h 129"/>
                <a:gd name="T8" fmla="*/ 2147483647 w 207"/>
                <a:gd name="T9" fmla="*/ 2147483647 h 129"/>
                <a:gd name="T10" fmla="*/ 2147483647 w 207"/>
                <a:gd name="T11" fmla="*/ 2147483647 h 129"/>
                <a:gd name="T12" fmla="*/ 2147483647 w 207"/>
                <a:gd name="T13" fmla="*/ 2147483647 h 129"/>
                <a:gd name="T14" fmla="*/ 2147483647 w 207"/>
                <a:gd name="T15" fmla="*/ 2147483647 h 129"/>
                <a:gd name="T16" fmla="*/ 2147483647 w 207"/>
                <a:gd name="T17" fmla="*/ 2147483647 h 129"/>
                <a:gd name="T18" fmla="*/ 2147483647 w 207"/>
                <a:gd name="T19" fmla="*/ 2147483647 h 129"/>
                <a:gd name="T20" fmla="*/ 2147483647 w 207"/>
                <a:gd name="T21" fmla="*/ 2147483647 h 129"/>
                <a:gd name="T22" fmla="*/ 2147483647 w 207"/>
                <a:gd name="T23" fmla="*/ 2147483647 h 129"/>
                <a:gd name="T24" fmla="*/ 2147483647 w 207"/>
                <a:gd name="T25" fmla="*/ 2147483647 h 129"/>
                <a:gd name="T26" fmla="*/ 2147483647 w 207"/>
                <a:gd name="T27" fmla="*/ 2147483647 h 129"/>
                <a:gd name="T28" fmla="*/ 2147483647 w 207"/>
                <a:gd name="T29" fmla="*/ 2147483647 h 129"/>
                <a:gd name="T30" fmla="*/ 2147483647 w 207"/>
                <a:gd name="T31" fmla="*/ 2147483647 h 129"/>
                <a:gd name="T32" fmla="*/ 2147483647 w 207"/>
                <a:gd name="T33" fmla="*/ 2147483647 h 129"/>
                <a:gd name="T34" fmla="*/ 2147483647 w 207"/>
                <a:gd name="T35" fmla="*/ 2147483647 h 129"/>
                <a:gd name="T36" fmla="*/ 2147483647 w 207"/>
                <a:gd name="T37" fmla="*/ 2147483647 h 129"/>
                <a:gd name="T38" fmla="*/ 2147483647 w 207"/>
                <a:gd name="T39" fmla="*/ 2147483647 h 129"/>
                <a:gd name="T40" fmla="*/ 2147483647 w 207"/>
                <a:gd name="T41" fmla="*/ 2147483647 h 129"/>
                <a:gd name="T42" fmla="*/ 2147483647 w 207"/>
                <a:gd name="T43" fmla="*/ 2147483647 h 129"/>
                <a:gd name="T44" fmla="*/ 2147483647 w 207"/>
                <a:gd name="T45" fmla="*/ 0 h 129"/>
                <a:gd name="T46" fmla="*/ 0 w 207"/>
                <a:gd name="T47" fmla="*/ 0 h 129"/>
                <a:gd name="T48" fmla="*/ 2147483647 w 207"/>
                <a:gd name="T49" fmla="*/ 2147483647 h 129"/>
                <a:gd name="T50" fmla="*/ 2147483647 w 207"/>
                <a:gd name="T51" fmla="*/ 2147483647 h 129"/>
                <a:gd name="T52" fmla="*/ 2147483647 w 207"/>
                <a:gd name="T53" fmla="*/ 2147483647 h 129"/>
                <a:gd name="T54" fmla="*/ 2147483647 w 207"/>
                <a:gd name="T55" fmla="*/ 2147483647 h 129"/>
                <a:gd name="T56" fmla="*/ 2147483647 w 207"/>
                <a:gd name="T57" fmla="*/ 2147483647 h 129"/>
                <a:gd name="T58" fmla="*/ 2147483647 w 207"/>
                <a:gd name="T59" fmla="*/ 2147483647 h 129"/>
                <a:gd name="T60" fmla="*/ 2147483647 w 207"/>
                <a:gd name="T61" fmla="*/ 2147483647 h 129"/>
                <a:gd name="T62" fmla="*/ 2147483647 w 207"/>
                <a:gd name="T63" fmla="*/ 2147483647 h 129"/>
                <a:gd name="T64" fmla="*/ 2147483647 w 207"/>
                <a:gd name="T65" fmla="*/ 2147483647 h 129"/>
                <a:gd name="T66" fmla="*/ 2147483647 w 207"/>
                <a:gd name="T67" fmla="*/ 2147483647 h 129"/>
                <a:gd name="T68" fmla="*/ 2147483647 w 207"/>
                <a:gd name="T69" fmla="*/ 2147483647 h 129"/>
                <a:gd name="T70" fmla="*/ 2147483647 w 207"/>
                <a:gd name="T71" fmla="*/ 2147483647 h 129"/>
                <a:gd name="T72" fmla="*/ 0 w 207"/>
                <a:gd name="T73" fmla="*/ 2147483647 h 129"/>
                <a:gd name="T74" fmla="*/ 2147483647 w 207"/>
                <a:gd name="T75" fmla="*/ 2147483647 h 129"/>
                <a:gd name="T76" fmla="*/ 2147483647 w 207"/>
                <a:gd name="T77" fmla="*/ 2147483647 h 129"/>
                <a:gd name="T78" fmla="*/ 2147483647 w 207"/>
                <a:gd name="T79" fmla="*/ 2147483647 h 129"/>
                <a:gd name="T80" fmla="*/ 2147483647 w 207"/>
                <a:gd name="T81" fmla="*/ 2147483647 h 129"/>
                <a:gd name="T82" fmla="*/ 2147483647 w 207"/>
                <a:gd name="T83" fmla="*/ 2147483647 h 129"/>
                <a:gd name="T84" fmla="*/ 2147483647 w 207"/>
                <a:gd name="T85" fmla="*/ 2147483647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7" name="Freeform 218"/>
            <p:cNvSpPr>
              <a:spLocks/>
            </p:cNvSpPr>
            <p:nvPr>
              <p:custDataLst>
                <p:tags r:id="rId145"/>
              </p:custDataLst>
            </p:nvPr>
          </p:nvSpPr>
          <p:spPr bwMode="auto">
            <a:xfrm>
              <a:off x="1800596" y="3107254"/>
              <a:ext cx="32883" cy="83362"/>
            </a:xfrm>
            <a:custGeom>
              <a:avLst/>
              <a:gdLst>
                <a:gd name="T0" fmla="*/ 72 w 72"/>
                <a:gd name="T1" fmla="*/ 0 h 154"/>
                <a:gd name="T2" fmla="*/ 69 w 72"/>
                <a:gd name="T3" fmla="*/ 4 h 154"/>
                <a:gd name="T4" fmla="*/ 67 w 72"/>
                <a:gd name="T5" fmla="*/ 9 h 154"/>
                <a:gd name="T6" fmla="*/ 66 w 72"/>
                <a:gd name="T7" fmla="*/ 13 h 154"/>
                <a:gd name="T8" fmla="*/ 66 w 72"/>
                <a:gd name="T9" fmla="*/ 18 h 154"/>
                <a:gd name="T10" fmla="*/ 66 w 72"/>
                <a:gd name="T11" fmla="*/ 27 h 154"/>
                <a:gd name="T12" fmla="*/ 66 w 72"/>
                <a:gd name="T13" fmla="*/ 37 h 154"/>
                <a:gd name="T14" fmla="*/ 69 w 72"/>
                <a:gd name="T15" fmla="*/ 43 h 154"/>
                <a:gd name="T16" fmla="*/ 71 w 72"/>
                <a:gd name="T17" fmla="*/ 50 h 154"/>
                <a:gd name="T18" fmla="*/ 71 w 72"/>
                <a:gd name="T19" fmla="*/ 57 h 154"/>
                <a:gd name="T20" fmla="*/ 71 w 72"/>
                <a:gd name="T21" fmla="*/ 65 h 154"/>
                <a:gd name="T22" fmla="*/ 69 w 72"/>
                <a:gd name="T23" fmla="*/ 73 h 154"/>
                <a:gd name="T24" fmla="*/ 67 w 72"/>
                <a:gd name="T25" fmla="*/ 82 h 154"/>
                <a:gd name="T26" fmla="*/ 65 w 72"/>
                <a:gd name="T27" fmla="*/ 91 h 154"/>
                <a:gd name="T28" fmla="*/ 61 w 72"/>
                <a:gd name="T29" fmla="*/ 100 h 154"/>
                <a:gd name="T30" fmla="*/ 53 w 72"/>
                <a:gd name="T31" fmla="*/ 116 h 154"/>
                <a:gd name="T32" fmla="*/ 44 w 72"/>
                <a:gd name="T33" fmla="*/ 131 h 154"/>
                <a:gd name="T34" fmla="*/ 34 w 72"/>
                <a:gd name="T35" fmla="*/ 144 h 154"/>
                <a:gd name="T36" fmla="*/ 26 w 72"/>
                <a:gd name="T37" fmla="*/ 154 h 154"/>
                <a:gd name="T38" fmla="*/ 26 w 72"/>
                <a:gd name="T39" fmla="*/ 141 h 154"/>
                <a:gd name="T40" fmla="*/ 15 w 72"/>
                <a:gd name="T41" fmla="*/ 144 h 154"/>
                <a:gd name="T42" fmla="*/ 0 w 72"/>
                <a:gd name="T43" fmla="*/ 148 h 154"/>
                <a:gd name="T44" fmla="*/ 3 w 72"/>
                <a:gd name="T45" fmla="*/ 129 h 154"/>
                <a:gd name="T46" fmla="*/ 8 w 72"/>
                <a:gd name="T47" fmla="*/ 105 h 154"/>
                <a:gd name="T48" fmla="*/ 9 w 72"/>
                <a:gd name="T49" fmla="*/ 92 h 154"/>
                <a:gd name="T50" fmla="*/ 12 w 72"/>
                <a:gd name="T51" fmla="*/ 77 h 154"/>
                <a:gd name="T52" fmla="*/ 15 w 72"/>
                <a:gd name="T53" fmla="*/ 63 h 154"/>
                <a:gd name="T54" fmla="*/ 20 w 72"/>
                <a:gd name="T55" fmla="*/ 49 h 154"/>
                <a:gd name="T56" fmla="*/ 20 w 72"/>
                <a:gd name="T57" fmla="*/ 0 h 154"/>
                <a:gd name="T58" fmla="*/ 25 w 72"/>
                <a:gd name="T59" fmla="*/ 0 h 154"/>
                <a:gd name="T60" fmla="*/ 38 w 72"/>
                <a:gd name="T61" fmla="*/ 0 h 154"/>
                <a:gd name="T62" fmla="*/ 56 w 72"/>
                <a:gd name="T63" fmla="*/ 0 h 154"/>
                <a:gd name="T64" fmla="*/ 72 w 72"/>
                <a:gd name="T6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58" name="Freeform 219"/>
            <p:cNvSpPr>
              <a:spLocks/>
            </p:cNvSpPr>
            <p:nvPr>
              <p:custDataLst>
                <p:tags r:id="rId146"/>
              </p:custDataLst>
            </p:nvPr>
          </p:nvSpPr>
          <p:spPr bwMode="auto">
            <a:xfrm>
              <a:off x="1720736" y="3107254"/>
              <a:ext cx="93953" cy="145590"/>
            </a:xfrm>
            <a:custGeom>
              <a:avLst/>
              <a:gdLst>
                <a:gd name="T0" fmla="*/ 8 w 214"/>
                <a:gd name="T1" fmla="*/ 207 h 271"/>
                <a:gd name="T2" fmla="*/ 12 w 214"/>
                <a:gd name="T3" fmla="*/ 181 h 271"/>
                <a:gd name="T4" fmla="*/ 24 w 214"/>
                <a:gd name="T5" fmla="*/ 148 h 271"/>
                <a:gd name="T6" fmla="*/ 35 w 214"/>
                <a:gd name="T7" fmla="*/ 118 h 271"/>
                <a:gd name="T8" fmla="*/ 44 w 214"/>
                <a:gd name="T9" fmla="*/ 112 h 271"/>
                <a:gd name="T10" fmla="*/ 65 w 214"/>
                <a:gd name="T11" fmla="*/ 111 h 271"/>
                <a:gd name="T12" fmla="*/ 89 w 214"/>
                <a:gd name="T13" fmla="*/ 111 h 271"/>
                <a:gd name="T14" fmla="*/ 106 w 214"/>
                <a:gd name="T15" fmla="*/ 110 h 271"/>
                <a:gd name="T16" fmla="*/ 120 w 214"/>
                <a:gd name="T17" fmla="*/ 105 h 271"/>
                <a:gd name="T18" fmla="*/ 130 w 214"/>
                <a:gd name="T19" fmla="*/ 94 h 271"/>
                <a:gd name="T20" fmla="*/ 113 w 214"/>
                <a:gd name="T21" fmla="*/ 73 h 271"/>
                <a:gd name="T22" fmla="*/ 86 w 214"/>
                <a:gd name="T23" fmla="*/ 58 h 271"/>
                <a:gd name="T24" fmla="*/ 77 w 214"/>
                <a:gd name="T25" fmla="*/ 49 h 271"/>
                <a:gd name="T26" fmla="*/ 74 w 214"/>
                <a:gd name="T27" fmla="*/ 41 h 271"/>
                <a:gd name="T28" fmla="*/ 75 w 214"/>
                <a:gd name="T29" fmla="*/ 34 h 271"/>
                <a:gd name="T30" fmla="*/ 82 w 214"/>
                <a:gd name="T31" fmla="*/ 28 h 271"/>
                <a:gd name="T32" fmla="*/ 101 w 214"/>
                <a:gd name="T33" fmla="*/ 19 h 271"/>
                <a:gd name="T34" fmla="*/ 150 w 214"/>
                <a:gd name="T35" fmla="*/ 3 h 271"/>
                <a:gd name="T36" fmla="*/ 180 w 214"/>
                <a:gd name="T37" fmla="*/ 0 h 271"/>
                <a:gd name="T38" fmla="*/ 198 w 214"/>
                <a:gd name="T39" fmla="*/ 0 h 271"/>
                <a:gd name="T40" fmla="*/ 207 w 214"/>
                <a:gd name="T41" fmla="*/ 49 h 271"/>
                <a:gd name="T42" fmla="*/ 199 w 214"/>
                <a:gd name="T43" fmla="*/ 77 h 271"/>
                <a:gd name="T44" fmla="*/ 195 w 214"/>
                <a:gd name="T45" fmla="*/ 105 h 271"/>
                <a:gd name="T46" fmla="*/ 187 w 214"/>
                <a:gd name="T47" fmla="*/ 148 h 271"/>
                <a:gd name="T48" fmla="*/ 213 w 214"/>
                <a:gd name="T49" fmla="*/ 154 h 271"/>
                <a:gd name="T50" fmla="*/ 214 w 214"/>
                <a:gd name="T51" fmla="*/ 166 h 271"/>
                <a:gd name="T52" fmla="*/ 210 w 214"/>
                <a:gd name="T53" fmla="*/ 174 h 271"/>
                <a:gd name="T54" fmla="*/ 207 w 214"/>
                <a:gd name="T55" fmla="*/ 177 h 271"/>
                <a:gd name="T56" fmla="*/ 200 w 214"/>
                <a:gd name="T57" fmla="*/ 178 h 271"/>
                <a:gd name="T58" fmla="*/ 192 w 214"/>
                <a:gd name="T59" fmla="*/ 196 h 271"/>
                <a:gd name="T60" fmla="*/ 181 w 214"/>
                <a:gd name="T61" fmla="*/ 214 h 271"/>
                <a:gd name="T62" fmla="*/ 155 w 214"/>
                <a:gd name="T63" fmla="*/ 243 h 271"/>
                <a:gd name="T64" fmla="*/ 120 w 214"/>
                <a:gd name="T65" fmla="*/ 271 h 271"/>
                <a:gd name="T66" fmla="*/ 87 w 214"/>
                <a:gd name="T67" fmla="*/ 261 h 271"/>
                <a:gd name="T68" fmla="*/ 55 w 214"/>
                <a:gd name="T69" fmla="*/ 248 h 271"/>
                <a:gd name="T70" fmla="*/ 0 w 214"/>
                <a:gd name="T71" fmla="*/ 22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59" name="Freeform 220"/>
            <p:cNvSpPr>
              <a:spLocks/>
            </p:cNvSpPr>
            <p:nvPr>
              <p:custDataLst>
                <p:tags r:id="rId147"/>
              </p:custDataLst>
            </p:nvPr>
          </p:nvSpPr>
          <p:spPr bwMode="auto">
            <a:xfrm>
              <a:off x="1768475" y="3217863"/>
              <a:ext cx="71438" cy="57150"/>
            </a:xfrm>
            <a:custGeom>
              <a:avLst/>
              <a:gdLst>
                <a:gd name="T0" fmla="*/ 2147483647 w 153"/>
                <a:gd name="T1" fmla="*/ 0 h 80"/>
                <a:gd name="T2" fmla="*/ 2147483647 w 153"/>
                <a:gd name="T3" fmla="*/ 2147483647 h 80"/>
                <a:gd name="T4" fmla="*/ 2147483647 w 153"/>
                <a:gd name="T5" fmla="*/ 2147483647 h 80"/>
                <a:gd name="T6" fmla="*/ 2147483647 w 153"/>
                <a:gd name="T7" fmla="*/ 2147483647 h 80"/>
                <a:gd name="T8" fmla="*/ 2147483647 w 153"/>
                <a:gd name="T9" fmla="*/ 2147483647 h 80"/>
                <a:gd name="T10" fmla="*/ 2147483647 w 153"/>
                <a:gd name="T11" fmla="*/ 2147483647 h 80"/>
                <a:gd name="T12" fmla="*/ 2147483647 w 153"/>
                <a:gd name="T13" fmla="*/ 2147483647 h 80"/>
                <a:gd name="T14" fmla="*/ 2147483647 w 153"/>
                <a:gd name="T15" fmla="*/ 2147483647 h 80"/>
                <a:gd name="T16" fmla="*/ 2147483647 w 153"/>
                <a:gd name="T17" fmla="*/ 2147483647 h 80"/>
                <a:gd name="T18" fmla="*/ 2147483647 w 153"/>
                <a:gd name="T19" fmla="*/ 2147483647 h 80"/>
                <a:gd name="T20" fmla="*/ 2147483647 w 153"/>
                <a:gd name="T21" fmla="*/ 2147483647 h 80"/>
                <a:gd name="T22" fmla="*/ 2147483647 w 153"/>
                <a:gd name="T23" fmla="*/ 2147483647 h 80"/>
                <a:gd name="T24" fmla="*/ 2147483647 w 153"/>
                <a:gd name="T25" fmla="*/ 2147483647 h 80"/>
                <a:gd name="T26" fmla="*/ 2147483647 w 153"/>
                <a:gd name="T27" fmla="*/ 2147483647 h 80"/>
                <a:gd name="T28" fmla="*/ 2147483647 w 153"/>
                <a:gd name="T29" fmla="*/ 2147483647 h 80"/>
                <a:gd name="T30" fmla="*/ 2147483647 w 153"/>
                <a:gd name="T31" fmla="*/ 2147483647 h 80"/>
                <a:gd name="T32" fmla="*/ 2147483647 w 153"/>
                <a:gd name="T33" fmla="*/ 2147483647 h 80"/>
                <a:gd name="T34" fmla="*/ 2147483647 w 153"/>
                <a:gd name="T35" fmla="*/ 2147483647 h 80"/>
                <a:gd name="T36" fmla="*/ 2147483647 w 153"/>
                <a:gd name="T37" fmla="*/ 2147483647 h 80"/>
                <a:gd name="T38" fmla="*/ 2147483647 w 153"/>
                <a:gd name="T39" fmla="*/ 2147483647 h 80"/>
                <a:gd name="T40" fmla="*/ 2147483647 w 153"/>
                <a:gd name="T41" fmla="*/ 2147483647 h 80"/>
                <a:gd name="T42" fmla="*/ 2147483647 w 153"/>
                <a:gd name="T43" fmla="*/ 2147483647 h 80"/>
                <a:gd name="T44" fmla="*/ 2147483647 w 153"/>
                <a:gd name="T45" fmla="*/ 2147483647 h 80"/>
                <a:gd name="T46" fmla="*/ 2147483647 w 153"/>
                <a:gd name="T47" fmla="*/ 2147483647 h 80"/>
                <a:gd name="T48" fmla="*/ 2147483647 w 153"/>
                <a:gd name="T49" fmla="*/ 2147483647 h 80"/>
                <a:gd name="T50" fmla="*/ 0 w 153"/>
                <a:gd name="T51" fmla="*/ 2147483647 h 80"/>
                <a:gd name="T52" fmla="*/ 2147483647 w 153"/>
                <a:gd name="T53" fmla="*/ 2147483647 h 80"/>
                <a:gd name="T54" fmla="*/ 2147483647 w 153"/>
                <a:gd name="T55" fmla="*/ 2147483647 h 80"/>
                <a:gd name="T56" fmla="*/ 2147483647 w 153"/>
                <a:gd name="T57" fmla="*/ 2147483647 h 80"/>
                <a:gd name="T58" fmla="*/ 2147483647 w 153"/>
                <a:gd name="T59" fmla="*/ 2147483647 h 80"/>
                <a:gd name="T60" fmla="*/ 2147483647 w 153"/>
                <a:gd name="T61" fmla="*/ 2147483647 h 80"/>
                <a:gd name="T62" fmla="*/ 2147483647 w 153"/>
                <a:gd name="T63" fmla="*/ 2147483647 h 80"/>
                <a:gd name="T64" fmla="*/ 2147483647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CFFCC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0" name="Freeform 221"/>
            <p:cNvSpPr>
              <a:spLocks/>
            </p:cNvSpPr>
            <p:nvPr>
              <p:custDataLst>
                <p:tags r:id="rId148"/>
              </p:custDataLst>
            </p:nvPr>
          </p:nvSpPr>
          <p:spPr bwMode="auto">
            <a:xfrm>
              <a:off x="1800596" y="3180049"/>
              <a:ext cx="142104" cy="86884"/>
            </a:xfrm>
            <a:custGeom>
              <a:avLst/>
              <a:gdLst>
                <a:gd name="T0" fmla="*/ 0 w 332"/>
                <a:gd name="T1" fmla="*/ 77 h 169"/>
                <a:gd name="T2" fmla="*/ 44 w 332"/>
                <a:gd name="T3" fmla="*/ 101 h 169"/>
                <a:gd name="T4" fmla="*/ 66 w 332"/>
                <a:gd name="T5" fmla="*/ 108 h 169"/>
                <a:gd name="T6" fmla="*/ 79 w 332"/>
                <a:gd name="T7" fmla="*/ 109 h 169"/>
                <a:gd name="T8" fmla="*/ 93 w 332"/>
                <a:gd name="T9" fmla="*/ 107 h 169"/>
                <a:gd name="T10" fmla="*/ 90 w 332"/>
                <a:gd name="T11" fmla="*/ 144 h 169"/>
                <a:gd name="T12" fmla="*/ 95 w 332"/>
                <a:gd name="T13" fmla="*/ 154 h 169"/>
                <a:gd name="T14" fmla="*/ 99 w 332"/>
                <a:gd name="T15" fmla="*/ 163 h 169"/>
                <a:gd name="T16" fmla="*/ 107 w 332"/>
                <a:gd name="T17" fmla="*/ 168 h 169"/>
                <a:gd name="T18" fmla="*/ 117 w 332"/>
                <a:gd name="T19" fmla="*/ 169 h 169"/>
                <a:gd name="T20" fmla="*/ 123 w 332"/>
                <a:gd name="T21" fmla="*/ 166 h 169"/>
                <a:gd name="T22" fmla="*/ 132 w 332"/>
                <a:gd name="T23" fmla="*/ 157 h 169"/>
                <a:gd name="T24" fmla="*/ 146 w 332"/>
                <a:gd name="T25" fmla="*/ 136 h 169"/>
                <a:gd name="T26" fmla="*/ 174 w 332"/>
                <a:gd name="T27" fmla="*/ 115 h 169"/>
                <a:gd name="T28" fmla="*/ 214 w 332"/>
                <a:gd name="T29" fmla="*/ 96 h 169"/>
                <a:gd name="T30" fmla="*/ 256 w 332"/>
                <a:gd name="T31" fmla="*/ 80 h 169"/>
                <a:gd name="T32" fmla="*/ 304 w 332"/>
                <a:gd name="T33" fmla="*/ 65 h 169"/>
                <a:gd name="T34" fmla="*/ 332 w 332"/>
                <a:gd name="T35" fmla="*/ 46 h 169"/>
                <a:gd name="T36" fmla="*/ 332 w 332"/>
                <a:gd name="T37" fmla="*/ 22 h 169"/>
                <a:gd name="T38" fmla="*/ 320 w 332"/>
                <a:gd name="T39" fmla="*/ 2 h 169"/>
                <a:gd name="T40" fmla="*/ 283 w 332"/>
                <a:gd name="T41" fmla="*/ 1 h 169"/>
                <a:gd name="T42" fmla="*/ 234 w 332"/>
                <a:gd name="T43" fmla="*/ 0 h 169"/>
                <a:gd name="T44" fmla="*/ 180 w 332"/>
                <a:gd name="T45" fmla="*/ 1 h 169"/>
                <a:gd name="T46" fmla="*/ 131 w 332"/>
                <a:gd name="T47" fmla="*/ 4 h 169"/>
                <a:gd name="T48" fmla="*/ 90 w 332"/>
                <a:gd name="T49" fmla="*/ 10 h 169"/>
                <a:gd name="T50" fmla="*/ 59 w 332"/>
                <a:gd name="T51" fmla="*/ 19 h 169"/>
                <a:gd name="T52" fmla="*/ 42 w 332"/>
                <a:gd name="T53" fmla="*/ 22 h 169"/>
                <a:gd name="T54" fmla="*/ 35 w 332"/>
                <a:gd name="T55" fmla="*/ 23 h 169"/>
                <a:gd name="T56" fmla="*/ 34 w 332"/>
                <a:gd name="T57" fmla="*/ 26 h 169"/>
                <a:gd name="T58" fmla="*/ 33 w 332"/>
                <a:gd name="T59" fmla="*/ 38 h 169"/>
                <a:gd name="T60" fmla="*/ 29 w 332"/>
                <a:gd name="T61" fmla="*/ 44 h 169"/>
                <a:gd name="T62" fmla="*/ 23 w 332"/>
                <a:gd name="T63" fmla="*/ 46 h 169"/>
                <a:gd name="T64" fmla="*/ 19 w 332"/>
                <a:gd name="T65" fmla="*/ 55 h 169"/>
                <a:gd name="T66" fmla="*/ 11 w 332"/>
                <a:gd name="T67" fmla="*/ 72 h 169"/>
                <a:gd name="T68" fmla="*/ 7 w 332"/>
                <a:gd name="T69" fmla="*/ 8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61" name="Freeform 222"/>
            <p:cNvSpPr>
              <a:spLocks/>
            </p:cNvSpPr>
            <p:nvPr>
              <p:custDataLst>
                <p:tags r:id="rId149"/>
              </p:custDataLst>
            </p:nvPr>
          </p:nvSpPr>
          <p:spPr bwMode="auto">
            <a:xfrm>
              <a:off x="1818212" y="3209402"/>
              <a:ext cx="124487" cy="123282"/>
            </a:xfrm>
            <a:custGeom>
              <a:avLst/>
              <a:gdLst>
                <a:gd name="T0" fmla="*/ 8460486 w 286"/>
                <a:gd name="T1" fmla="*/ 23268914 h 235"/>
                <a:gd name="T2" fmla="*/ 9422125 w 286"/>
                <a:gd name="T3" fmla="*/ 25974795 h 235"/>
                <a:gd name="T4" fmla="*/ 10191260 w 286"/>
                <a:gd name="T5" fmla="*/ 28409672 h 235"/>
                <a:gd name="T6" fmla="*/ 11729530 w 286"/>
                <a:gd name="T7" fmla="*/ 29762612 h 235"/>
                <a:gd name="T8" fmla="*/ 13652368 w 286"/>
                <a:gd name="T9" fmla="*/ 30033096 h 235"/>
                <a:gd name="T10" fmla="*/ 14806071 w 286"/>
                <a:gd name="T11" fmla="*/ 29221124 h 235"/>
                <a:gd name="T12" fmla="*/ 16536405 w 286"/>
                <a:gd name="T13" fmla="*/ 26786247 h 235"/>
                <a:gd name="T14" fmla="*/ 19228378 w 286"/>
                <a:gd name="T15" fmla="*/ 21104521 h 235"/>
                <a:gd name="T16" fmla="*/ 24612324 w 286"/>
                <a:gd name="T17" fmla="*/ 15422274 h 235"/>
                <a:gd name="T18" fmla="*/ 32304114 w 286"/>
                <a:gd name="T19" fmla="*/ 10281516 h 235"/>
                <a:gd name="T20" fmla="*/ 40380033 w 286"/>
                <a:gd name="T21" fmla="*/ 5952731 h 235"/>
                <a:gd name="T22" fmla="*/ 49609655 w 286"/>
                <a:gd name="T23" fmla="*/ 1893909 h 235"/>
                <a:gd name="T24" fmla="*/ 54993601 w 286"/>
                <a:gd name="T25" fmla="*/ 2976365 h 235"/>
                <a:gd name="T26" fmla="*/ 54224465 w 286"/>
                <a:gd name="T27" fmla="*/ 8658092 h 235"/>
                <a:gd name="T28" fmla="*/ 52301628 w 286"/>
                <a:gd name="T29" fmla="*/ 18939608 h 235"/>
                <a:gd name="T30" fmla="*/ 48840519 w 286"/>
                <a:gd name="T31" fmla="*/ 34632886 h 235"/>
                <a:gd name="T32" fmla="*/ 46917682 w 286"/>
                <a:gd name="T33" fmla="*/ 47078795 h 235"/>
                <a:gd name="T34" fmla="*/ 46148546 w 286"/>
                <a:gd name="T35" fmla="*/ 55736887 h 235"/>
                <a:gd name="T36" fmla="*/ 28073871 w 286"/>
                <a:gd name="T37" fmla="*/ 58442768 h 235"/>
                <a:gd name="T38" fmla="*/ 26535162 w 286"/>
                <a:gd name="T39" fmla="*/ 58983736 h 235"/>
                <a:gd name="T40" fmla="*/ 25381459 w 286"/>
                <a:gd name="T41" fmla="*/ 60336677 h 235"/>
                <a:gd name="T42" fmla="*/ 24420260 w 286"/>
                <a:gd name="T43" fmla="*/ 63583526 h 235"/>
                <a:gd name="T44" fmla="*/ 20959152 w 286"/>
                <a:gd name="T45" fmla="*/ 58713252 h 235"/>
                <a:gd name="T46" fmla="*/ 18074676 w 286"/>
                <a:gd name="T47" fmla="*/ 53842978 h 235"/>
                <a:gd name="T48" fmla="*/ 13267800 w 286"/>
                <a:gd name="T49" fmla="*/ 43290978 h 235"/>
                <a:gd name="T50" fmla="*/ 10575827 w 286"/>
                <a:gd name="T51" fmla="*/ 38420704 h 235"/>
                <a:gd name="T52" fmla="*/ 7883854 w 286"/>
                <a:gd name="T53" fmla="*/ 33820914 h 235"/>
                <a:gd name="T54" fmla="*/ 4230243 w 286"/>
                <a:gd name="T55" fmla="*/ 29762612 h 235"/>
                <a:gd name="T56" fmla="*/ 0 w 286"/>
                <a:gd name="T57" fmla="*/ 26786247 h 235"/>
                <a:gd name="T58" fmla="*/ 2499908 w 286"/>
                <a:gd name="T59" fmla="*/ 26245279 h 235"/>
                <a:gd name="T60" fmla="*/ 4999378 w 286"/>
                <a:gd name="T61" fmla="*/ 24621854 h 235"/>
                <a:gd name="T62" fmla="*/ 7499287 w 286"/>
                <a:gd name="T63" fmla="*/ 22727945 h 235"/>
                <a:gd name="T64" fmla="*/ 9037557 w 286"/>
                <a:gd name="T65" fmla="*/ 20292548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162" name="Freeform 223"/>
            <p:cNvSpPr>
              <a:spLocks/>
            </p:cNvSpPr>
            <p:nvPr>
              <p:custDataLst>
                <p:tags r:id="rId150"/>
              </p:custDataLst>
            </p:nvPr>
          </p:nvSpPr>
          <p:spPr bwMode="auto">
            <a:xfrm>
              <a:off x="1868712" y="3322116"/>
              <a:ext cx="83383" cy="100974"/>
            </a:xfrm>
            <a:custGeom>
              <a:avLst/>
              <a:gdLst>
                <a:gd name="T0" fmla="*/ 188 w 205"/>
                <a:gd name="T1" fmla="*/ 185 h 191"/>
                <a:gd name="T2" fmla="*/ 175 w 205"/>
                <a:gd name="T3" fmla="*/ 185 h 191"/>
                <a:gd name="T4" fmla="*/ 158 w 205"/>
                <a:gd name="T5" fmla="*/ 185 h 191"/>
                <a:gd name="T6" fmla="*/ 144 w 205"/>
                <a:gd name="T7" fmla="*/ 180 h 191"/>
                <a:gd name="T8" fmla="*/ 136 w 205"/>
                <a:gd name="T9" fmla="*/ 173 h 191"/>
                <a:gd name="T10" fmla="*/ 129 w 205"/>
                <a:gd name="T11" fmla="*/ 163 h 191"/>
                <a:gd name="T12" fmla="*/ 120 w 205"/>
                <a:gd name="T13" fmla="*/ 147 h 191"/>
                <a:gd name="T14" fmla="*/ 110 w 205"/>
                <a:gd name="T15" fmla="*/ 131 h 191"/>
                <a:gd name="T16" fmla="*/ 99 w 205"/>
                <a:gd name="T17" fmla="*/ 121 h 191"/>
                <a:gd name="T18" fmla="*/ 93 w 205"/>
                <a:gd name="T19" fmla="*/ 126 h 191"/>
                <a:gd name="T20" fmla="*/ 90 w 205"/>
                <a:gd name="T21" fmla="*/ 135 h 191"/>
                <a:gd name="T22" fmla="*/ 84 w 205"/>
                <a:gd name="T23" fmla="*/ 130 h 191"/>
                <a:gd name="T24" fmla="*/ 72 w 205"/>
                <a:gd name="T25" fmla="*/ 113 h 191"/>
                <a:gd name="T26" fmla="*/ 56 w 205"/>
                <a:gd name="T27" fmla="*/ 87 h 191"/>
                <a:gd name="T28" fmla="*/ 41 w 205"/>
                <a:gd name="T29" fmla="*/ 67 h 191"/>
                <a:gd name="T30" fmla="*/ 31 w 205"/>
                <a:gd name="T31" fmla="*/ 58 h 191"/>
                <a:gd name="T32" fmla="*/ 26 w 205"/>
                <a:gd name="T33" fmla="*/ 60 h 191"/>
                <a:gd name="T34" fmla="*/ 29 w 205"/>
                <a:gd name="T35" fmla="*/ 69 h 191"/>
                <a:gd name="T36" fmla="*/ 34 w 205"/>
                <a:gd name="T37" fmla="*/ 78 h 191"/>
                <a:gd name="T38" fmla="*/ 41 w 205"/>
                <a:gd name="T39" fmla="*/ 84 h 191"/>
                <a:gd name="T40" fmla="*/ 46 w 205"/>
                <a:gd name="T41" fmla="*/ 105 h 191"/>
                <a:gd name="T42" fmla="*/ 13 w 205"/>
                <a:gd name="T43" fmla="*/ 98 h 191"/>
                <a:gd name="T44" fmla="*/ 4 w 205"/>
                <a:gd name="T45" fmla="*/ 84 h 191"/>
                <a:gd name="T46" fmla="*/ 0 w 205"/>
                <a:gd name="T47" fmla="*/ 60 h 191"/>
                <a:gd name="T48" fmla="*/ 0 w 205"/>
                <a:gd name="T49" fmla="*/ 38 h 191"/>
                <a:gd name="T50" fmla="*/ 3 w 205"/>
                <a:gd name="T51" fmla="*/ 28 h 191"/>
                <a:gd name="T52" fmla="*/ 8 w 205"/>
                <a:gd name="T53" fmla="*/ 22 h 191"/>
                <a:gd name="T54" fmla="*/ 14 w 205"/>
                <a:gd name="T55" fmla="*/ 13 h 191"/>
                <a:gd name="T56" fmla="*/ 20 w 205"/>
                <a:gd name="T57" fmla="*/ 4 h 191"/>
                <a:gd name="T58" fmla="*/ 28 w 205"/>
                <a:gd name="T59" fmla="*/ 0 h 191"/>
                <a:gd name="T60" fmla="*/ 126 w 205"/>
                <a:gd name="T61" fmla="*/ 6 h 191"/>
                <a:gd name="T62" fmla="*/ 127 w 205"/>
                <a:gd name="T63" fmla="*/ 21 h 191"/>
                <a:gd name="T64" fmla="*/ 130 w 205"/>
                <a:gd name="T65" fmla="*/ 37 h 191"/>
                <a:gd name="T66" fmla="*/ 143 w 205"/>
                <a:gd name="T67" fmla="*/ 70 h 191"/>
                <a:gd name="T68" fmla="*/ 165 w 205"/>
                <a:gd name="T69" fmla="*/ 102 h 191"/>
                <a:gd name="T70" fmla="*/ 177 w 205"/>
                <a:gd name="T71" fmla="*/ 117 h 191"/>
                <a:gd name="T72" fmla="*/ 192 w 205"/>
                <a:gd name="T73" fmla="*/ 130 h 191"/>
                <a:gd name="T74" fmla="*/ 189 w 205"/>
                <a:gd name="T75" fmla="*/ 143 h 191"/>
                <a:gd name="T76" fmla="*/ 189 w 205"/>
                <a:gd name="T77" fmla="*/ 156 h 191"/>
                <a:gd name="T78" fmla="*/ 192 w 205"/>
                <a:gd name="T79" fmla="*/ 191 h 191"/>
                <a:gd name="T80" fmla="*/ 205 w 205"/>
                <a:gd name="T81" fmla="*/ 18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63" name="Freeform 224"/>
            <p:cNvSpPr>
              <a:spLocks/>
            </p:cNvSpPr>
            <p:nvPr>
              <p:custDataLst>
                <p:tags r:id="rId151"/>
              </p:custDataLst>
            </p:nvPr>
          </p:nvSpPr>
          <p:spPr bwMode="auto">
            <a:xfrm>
              <a:off x="1898072" y="3338554"/>
              <a:ext cx="143278" cy="79840"/>
            </a:xfrm>
            <a:custGeom>
              <a:avLst/>
              <a:gdLst>
                <a:gd name="T0" fmla="*/ 565854 w 329"/>
                <a:gd name="T1" fmla="*/ 15408028 h 154"/>
                <a:gd name="T2" fmla="*/ 0 w 329"/>
                <a:gd name="T3" fmla="*/ 11157857 h 154"/>
                <a:gd name="T4" fmla="*/ 377381 w 329"/>
                <a:gd name="T5" fmla="*/ 8235414 h 154"/>
                <a:gd name="T6" fmla="*/ 3206219 w 329"/>
                <a:gd name="T7" fmla="*/ 8766814 h 154"/>
                <a:gd name="T8" fmla="*/ 6789385 w 329"/>
                <a:gd name="T9" fmla="*/ 10891899 h 154"/>
                <a:gd name="T10" fmla="*/ 9240842 w 329"/>
                <a:gd name="T11" fmla="*/ 11423300 h 154"/>
                <a:gd name="T12" fmla="*/ 12635535 w 329"/>
                <a:gd name="T13" fmla="*/ 11423300 h 154"/>
                <a:gd name="T14" fmla="*/ 16218701 w 329"/>
                <a:gd name="T15" fmla="*/ 10360499 h 154"/>
                <a:gd name="T16" fmla="*/ 20745103 w 329"/>
                <a:gd name="T17" fmla="*/ 7969972 h 154"/>
                <a:gd name="T18" fmla="*/ 26402779 w 329"/>
                <a:gd name="T19" fmla="*/ 3453328 h 154"/>
                <a:gd name="T20" fmla="*/ 30551799 w 329"/>
                <a:gd name="T21" fmla="*/ 1062800 h 154"/>
                <a:gd name="T22" fmla="*/ 33757584 w 329"/>
                <a:gd name="T23" fmla="*/ 0 h 154"/>
                <a:gd name="T24" fmla="*/ 38283986 w 329"/>
                <a:gd name="T25" fmla="*/ 0 h 154"/>
                <a:gd name="T26" fmla="*/ 42244533 w 329"/>
                <a:gd name="T27" fmla="*/ 1594200 h 154"/>
                <a:gd name="T28" fmla="*/ 45827699 w 329"/>
                <a:gd name="T29" fmla="*/ 3984728 h 154"/>
                <a:gd name="T30" fmla="*/ 48845011 w 329"/>
                <a:gd name="T31" fmla="*/ 7438571 h 154"/>
                <a:gd name="T32" fmla="*/ 52805558 w 329"/>
                <a:gd name="T33" fmla="*/ 12220142 h 154"/>
                <a:gd name="T34" fmla="*/ 56954578 w 329"/>
                <a:gd name="T35" fmla="*/ 16205386 h 154"/>
                <a:gd name="T36" fmla="*/ 60160363 w 329"/>
                <a:gd name="T37" fmla="*/ 17799071 h 154"/>
                <a:gd name="T38" fmla="*/ 59029089 w 329"/>
                <a:gd name="T39" fmla="*/ 21784314 h 154"/>
                <a:gd name="T40" fmla="*/ 55257015 w 329"/>
                <a:gd name="T41" fmla="*/ 28160085 h 154"/>
                <a:gd name="T42" fmla="*/ 52239703 w 329"/>
                <a:gd name="T43" fmla="*/ 36660942 h 154"/>
                <a:gd name="T44" fmla="*/ 49976720 w 329"/>
                <a:gd name="T45" fmla="*/ 40646185 h 154"/>
                <a:gd name="T46" fmla="*/ 47713302 w 329"/>
                <a:gd name="T47" fmla="*/ 38786542 h 154"/>
                <a:gd name="T48" fmla="*/ 45261845 w 329"/>
                <a:gd name="T49" fmla="*/ 36129541 h 154"/>
                <a:gd name="T50" fmla="*/ 43375808 w 329"/>
                <a:gd name="T51" fmla="*/ 33473056 h 154"/>
                <a:gd name="T52" fmla="*/ 43375808 w 329"/>
                <a:gd name="T53" fmla="*/ 30285170 h 154"/>
                <a:gd name="T54" fmla="*/ 44319043 w 329"/>
                <a:gd name="T55" fmla="*/ 26565885 h 154"/>
                <a:gd name="T56" fmla="*/ 46958974 w 329"/>
                <a:gd name="T57" fmla="*/ 22846599 h 154"/>
                <a:gd name="T58" fmla="*/ 43941662 w 329"/>
                <a:gd name="T59" fmla="*/ 18065028 h 154"/>
                <a:gd name="T60" fmla="*/ 39038314 w 329"/>
                <a:gd name="T61" fmla="*/ 14611185 h 154"/>
                <a:gd name="T62" fmla="*/ 36775330 w 329"/>
                <a:gd name="T63" fmla="*/ 10891899 h 154"/>
                <a:gd name="T64" fmla="*/ 33757584 w 329"/>
                <a:gd name="T65" fmla="*/ 9032256 h 154"/>
                <a:gd name="T66" fmla="*/ 30740273 w 329"/>
                <a:gd name="T67" fmla="*/ 10891899 h 154"/>
                <a:gd name="T68" fmla="*/ 28288816 w 329"/>
                <a:gd name="T69" fmla="*/ 13282942 h 154"/>
                <a:gd name="T70" fmla="*/ 26402779 w 329"/>
                <a:gd name="T71" fmla="*/ 16205386 h 154"/>
                <a:gd name="T72" fmla="*/ 24894123 w 329"/>
                <a:gd name="T73" fmla="*/ 19658713 h 154"/>
                <a:gd name="T74" fmla="*/ 24139795 w 329"/>
                <a:gd name="T75" fmla="*/ 23377999 h 154"/>
                <a:gd name="T76" fmla="*/ 23196560 w 329"/>
                <a:gd name="T77" fmla="*/ 28956928 h 154"/>
                <a:gd name="T78" fmla="*/ 23008086 w 329"/>
                <a:gd name="T79" fmla="*/ 33207614 h 154"/>
                <a:gd name="T80" fmla="*/ 22253758 w 329"/>
                <a:gd name="T81" fmla="*/ 34269899 h 154"/>
                <a:gd name="T82" fmla="*/ 20367722 w 329"/>
                <a:gd name="T83" fmla="*/ 35864099 h 154"/>
                <a:gd name="T84" fmla="*/ 18104738 w 329"/>
                <a:gd name="T85" fmla="*/ 35864099 h 154"/>
                <a:gd name="T86" fmla="*/ 15652847 w 329"/>
                <a:gd name="T87" fmla="*/ 34269899 h 154"/>
                <a:gd name="T88" fmla="*/ 12447062 w 329"/>
                <a:gd name="T89" fmla="*/ 30816571 h 154"/>
                <a:gd name="T90" fmla="*/ 9052369 w 329"/>
                <a:gd name="T91" fmla="*/ 24972200 h 154"/>
                <a:gd name="T92" fmla="*/ 6223531 w 329"/>
                <a:gd name="T93" fmla="*/ 21252914 h 154"/>
                <a:gd name="T94" fmla="*/ 4149021 w 329"/>
                <a:gd name="T95" fmla="*/ 19658713 h 154"/>
                <a:gd name="T96" fmla="*/ 565854 w 329"/>
                <a:gd name="T97" fmla="*/ 19393271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164" name="Freeform 225"/>
            <p:cNvSpPr>
              <a:spLocks/>
            </p:cNvSpPr>
            <p:nvPr>
              <p:custDataLst>
                <p:tags r:id="rId152"/>
              </p:custDataLst>
            </p:nvPr>
          </p:nvSpPr>
          <p:spPr bwMode="auto">
            <a:xfrm>
              <a:off x="2630902" y="4631251"/>
              <a:ext cx="132708" cy="154983"/>
            </a:xfrm>
            <a:custGeom>
              <a:avLst/>
              <a:gdLst>
                <a:gd name="T0" fmla="*/ 297 w 306"/>
                <a:gd name="T1" fmla="*/ 181 h 293"/>
                <a:gd name="T2" fmla="*/ 296 w 306"/>
                <a:gd name="T3" fmla="*/ 185 h 293"/>
                <a:gd name="T4" fmla="*/ 291 w 306"/>
                <a:gd name="T5" fmla="*/ 194 h 293"/>
                <a:gd name="T6" fmla="*/ 282 w 306"/>
                <a:gd name="T7" fmla="*/ 199 h 293"/>
                <a:gd name="T8" fmla="*/ 272 w 306"/>
                <a:gd name="T9" fmla="*/ 201 h 293"/>
                <a:gd name="T10" fmla="*/ 263 w 306"/>
                <a:gd name="T11" fmla="*/ 207 h 293"/>
                <a:gd name="T12" fmla="*/ 253 w 306"/>
                <a:gd name="T13" fmla="*/ 229 h 293"/>
                <a:gd name="T14" fmla="*/ 242 w 306"/>
                <a:gd name="T15" fmla="*/ 254 h 293"/>
                <a:gd name="T16" fmla="*/ 231 w 306"/>
                <a:gd name="T17" fmla="*/ 267 h 293"/>
                <a:gd name="T18" fmla="*/ 221 w 306"/>
                <a:gd name="T19" fmla="*/ 273 h 293"/>
                <a:gd name="T20" fmla="*/ 200 w 306"/>
                <a:gd name="T21" fmla="*/ 281 h 293"/>
                <a:gd name="T22" fmla="*/ 164 w 306"/>
                <a:gd name="T23" fmla="*/ 290 h 293"/>
                <a:gd name="T24" fmla="*/ 139 w 306"/>
                <a:gd name="T25" fmla="*/ 293 h 293"/>
                <a:gd name="T26" fmla="*/ 123 w 306"/>
                <a:gd name="T27" fmla="*/ 293 h 293"/>
                <a:gd name="T28" fmla="*/ 106 w 306"/>
                <a:gd name="T29" fmla="*/ 290 h 293"/>
                <a:gd name="T30" fmla="*/ 92 w 306"/>
                <a:gd name="T31" fmla="*/ 286 h 293"/>
                <a:gd name="T32" fmla="*/ 80 w 306"/>
                <a:gd name="T33" fmla="*/ 278 h 293"/>
                <a:gd name="T34" fmla="*/ 71 w 306"/>
                <a:gd name="T35" fmla="*/ 268 h 293"/>
                <a:gd name="T36" fmla="*/ 1 w 306"/>
                <a:gd name="T37" fmla="*/ 236 h 293"/>
                <a:gd name="T38" fmla="*/ 0 w 306"/>
                <a:gd name="T39" fmla="*/ 88 h 293"/>
                <a:gd name="T40" fmla="*/ 1 w 306"/>
                <a:gd name="T41" fmla="*/ 49 h 293"/>
                <a:gd name="T42" fmla="*/ 4 w 306"/>
                <a:gd name="T43" fmla="*/ 35 h 293"/>
                <a:gd name="T44" fmla="*/ 11 w 306"/>
                <a:gd name="T45" fmla="*/ 21 h 293"/>
                <a:gd name="T46" fmla="*/ 20 w 306"/>
                <a:gd name="T47" fmla="*/ 8 h 293"/>
                <a:gd name="T48" fmla="*/ 41 w 306"/>
                <a:gd name="T49" fmla="*/ 2 h 293"/>
                <a:gd name="T50" fmla="*/ 53 w 306"/>
                <a:gd name="T51" fmla="*/ 0 h 293"/>
                <a:gd name="T52" fmla="*/ 72 w 306"/>
                <a:gd name="T53" fmla="*/ 6 h 293"/>
                <a:gd name="T54" fmla="*/ 80 w 306"/>
                <a:gd name="T55" fmla="*/ 7 h 293"/>
                <a:gd name="T56" fmla="*/ 84 w 306"/>
                <a:gd name="T57" fmla="*/ 4 h 293"/>
                <a:gd name="T58" fmla="*/ 87 w 306"/>
                <a:gd name="T59" fmla="*/ 5 h 293"/>
                <a:gd name="T60" fmla="*/ 90 w 306"/>
                <a:gd name="T61" fmla="*/ 11 h 293"/>
                <a:gd name="T62" fmla="*/ 99 w 306"/>
                <a:gd name="T63" fmla="*/ 19 h 293"/>
                <a:gd name="T64" fmla="*/ 121 w 306"/>
                <a:gd name="T65" fmla="*/ 31 h 293"/>
                <a:gd name="T66" fmla="*/ 148 w 306"/>
                <a:gd name="T67" fmla="*/ 41 h 293"/>
                <a:gd name="T68" fmla="*/ 182 w 306"/>
                <a:gd name="T69" fmla="*/ 59 h 293"/>
                <a:gd name="T70" fmla="*/ 210 w 306"/>
                <a:gd name="T71" fmla="*/ 79 h 293"/>
                <a:gd name="T72" fmla="*/ 241 w 306"/>
                <a:gd name="T73" fmla="*/ 102 h 293"/>
                <a:gd name="T74" fmla="*/ 261 w 306"/>
                <a:gd name="T75" fmla="*/ 117 h 293"/>
                <a:gd name="T76" fmla="*/ 266 w 306"/>
                <a:gd name="T77" fmla="*/ 124 h 293"/>
                <a:gd name="T78" fmla="*/ 280 w 306"/>
                <a:gd name="T79" fmla="*/ 135 h 293"/>
                <a:gd name="T80" fmla="*/ 299 w 306"/>
                <a:gd name="T81" fmla="*/ 151 h 293"/>
                <a:gd name="T82" fmla="*/ 306 w 306"/>
                <a:gd name="T83" fmla="*/ 161 h 293"/>
                <a:gd name="T84" fmla="*/ 304 w 306"/>
                <a:gd name="T85" fmla="*/ 166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65" name="Freeform 226"/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4176421" y="1247462"/>
              <a:ext cx="237230" cy="92754"/>
            </a:xfrm>
            <a:custGeom>
              <a:avLst/>
              <a:gdLst>
                <a:gd name="T0" fmla="*/ 74 w 546"/>
                <a:gd name="T1" fmla="*/ 19 h 173"/>
                <a:gd name="T2" fmla="*/ 94 w 546"/>
                <a:gd name="T3" fmla="*/ 34 h 173"/>
                <a:gd name="T4" fmla="*/ 110 w 546"/>
                <a:gd name="T5" fmla="*/ 27 h 173"/>
                <a:gd name="T6" fmla="*/ 132 w 546"/>
                <a:gd name="T7" fmla="*/ 27 h 173"/>
                <a:gd name="T8" fmla="*/ 161 w 546"/>
                <a:gd name="T9" fmla="*/ 44 h 173"/>
                <a:gd name="T10" fmla="*/ 209 w 546"/>
                <a:gd name="T11" fmla="*/ 19 h 173"/>
                <a:gd name="T12" fmla="*/ 243 w 546"/>
                <a:gd name="T13" fmla="*/ 19 h 173"/>
                <a:gd name="T14" fmla="*/ 260 w 546"/>
                <a:gd name="T15" fmla="*/ 16 h 173"/>
                <a:gd name="T16" fmla="*/ 269 w 546"/>
                <a:gd name="T17" fmla="*/ 14 h 173"/>
                <a:gd name="T18" fmla="*/ 279 w 546"/>
                <a:gd name="T19" fmla="*/ 11 h 173"/>
                <a:gd name="T20" fmla="*/ 286 w 546"/>
                <a:gd name="T21" fmla="*/ 3 h 173"/>
                <a:gd name="T22" fmla="*/ 321 w 546"/>
                <a:gd name="T23" fmla="*/ 5 h 173"/>
                <a:gd name="T24" fmla="*/ 333 w 546"/>
                <a:gd name="T25" fmla="*/ 12 h 173"/>
                <a:gd name="T26" fmla="*/ 348 w 546"/>
                <a:gd name="T27" fmla="*/ 7 h 173"/>
                <a:gd name="T28" fmla="*/ 353 w 546"/>
                <a:gd name="T29" fmla="*/ 0 h 173"/>
                <a:gd name="T30" fmla="*/ 367 w 546"/>
                <a:gd name="T31" fmla="*/ 7 h 173"/>
                <a:gd name="T32" fmla="*/ 389 w 546"/>
                <a:gd name="T33" fmla="*/ 7 h 173"/>
                <a:gd name="T34" fmla="*/ 436 w 546"/>
                <a:gd name="T35" fmla="*/ 1 h 173"/>
                <a:gd name="T36" fmla="*/ 482 w 546"/>
                <a:gd name="T37" fmla="*/ 6 h 173"/>
                <a:gd name="T38" fmla="*/ 528 w 546"/>
                <a:gd name="T39" fmla="*/ 12 h 173"/>
                <a:gd name="T40" fmla="*/ 545 w 546"/>
                <a:gd name="T41" fmla="*/ 49 h 173"/>
                <a:gd name="T42" fmla="*/ 537 w 546"/>
                <a:gd name="T43" fmla="*/ 60 h 173"/>
                <a:gd name="T44" fmla="*/ 513 w 546"/>
                <a:gd name="T45" fmla="*/ 62 h 173"/>
                <a:gd name="T46" fmla="*/ 483 w 546"/>
                <a:gd name="T47" fmla="*/ 54 h 173"/>
                <a:gd name="T48" fmla="*/ 413 w 546"/>
                <a:gd name="T49" fmla="*/ 44 h 173"/>
                <a:gd name="T50" fmla="*/ 438 w 546"/>
                <a:gd name="T51" fmla="*/ 81 h 173"/>
                <a:gd name="T52" fmla="*/ 471 w 546"/>
                <a:gd name="T53" fmla="*/ 102 h 173"/>
                <a:gd name="T54" fmla="*/ 493 w 546"/>
                <a:gd name="T55" fmla="*/ 119 h 173"/>
                <a:gd name="T56" fmla="*/ 475 w 546"/>
                <a:gd name="T57" fmla="*/ 136 h 173"/>
                <a:gd name="T58" fmla="*/ 449 w 546"/>
                <a:gd name="T59" fmla="*/ 142 h 173"/>
                <a:gd name="T60" fmla="*/ 426 w 546"/>
                <a:gd name="T61" fmla="*/ 141 h 173"/>
                <a:gd name="T62" fmla="*/ 412 w 546"/>
                <a:gd name="T63" fmla="*/ 134 h 173"/>
                <a:gd name="T64" fmla="*/ 399 w 546"/>
                <a:gd name="T65" fmla="*/ 130 h 173"/>
                <a:gd name="T66" fmla="*/ 385 w 546"/>
                <a:gd name="T67" fmla="*/ 121 h 173"/>
                <a:gd name="T68" fmla="*/ 375 w 546"/>
                <a:gd name="T69" fmla="*/ 104 h 173"/>
                <a:gd name="T70" fmla="*/ 365 w 546"/>
                <a:gd name="T71" fmla="*/ 92 h 173"/>
                <a:gd name="T72" fmla="*/ 344 w 546"/>
                <a:gd name="T73" fmla="*/ 84 h 173"/>
                <a:gd name="T74" fmla="*/ 325 w 546"/>
                <a:gd name="T75" fmla="*/ 76 h 173"/>
                <a:gd name="T76" fmla="*/ 303 w 546"/>
                <a:gd name="T77" fmla="*/ 87 h 173"/>
                <a:gd name="T78" fmla="*/ 258 w 546"/>
                <a:gd name="T79" fmla="*/ 134 h 173"/>
                <a:gd name="T80" fmla="*/ 236 w 546"/>
                <a:gd name="T81" fmla="*/ 163 h 173"/>
                <a:gd name="T82" fmla="*/ 220 w 546"/>
                <a:gd name="T83" fmla="*/ 172 h 173"/>
                <a:gd name="T84" fmla="*/ 188 w 546"/>
                <a:gd name="T85" fmla="*/ 167 h 173"/>
                <a:gd name="T86" fmla="*/ 165 w 546"/>
                <a:gd name="T87" fmla="*/ 155 h 173"/>
                <a:gd name="T88" fmla="*/ 113 w 546"/>
                <a:gd name="T89" fmla="*/ 105 h 173"/>
                <a:gd name="T90" fmla="*/ 95 w 546"/>
                <a:gd name="T91" fmla="*/ 91 h 173"/>
                <a:gd name="T92" fmla="*/ 60 w 546"/>
                <a:gd name="T93" fmla="*/ 76 h 173"/>
                <a:gd name="T94" fmla="*/ 16 w 546"/>
                <a:gd name="T95" fmla="*/ 58 h 173"/>
                <a:gd name="T96" fmla="*/ 11 w 546"/>
                <a:gd name="T97" fmla="*/ 34 h 173"/>
                <a:gd name="T98" fmla="*/ 28 w 546"/>
                <a:gd name="T99" fmla="*/ 19 h 173"/>
                <a:gd name="T100" fmla="*/ 47 w 546"/>
                <a:gd name="T101" fmla="*/ 1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66" name="Freeform 227"/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4103608" y="1477588"/>
              <a:ext cx="449797" cy="362800"/>
            </a:xfrm>
            <a:custGeom>
              <a:avLst/>
              <a:gdLst>
                <a:gd name="T0" fmla="*/ 240 w 1037"/>
                <a:gd name="T1" fmla="*/ 622 h 690"/>
                <a:gd name="T2" fmla="*/ 155 w 1037"/>
                <a:gd name="T3" fmla="*/ 683 h 690"/>
                <a:gd name="T4" fmla="*/ 32 w 1037"/>
                <a:gd name="T5" fmla="*/ 654 h 690"/>
                <a:gd name="T6" fmla="*/ 67 w 1037"/>
                <a:gd name="T7" fmla="*/ 634 h 690"/>
                <a:gd name="T8" fmla="*/ 18 w 1037"/>
                <a:gd name="T9" fmla="*/ 596 h 690"/>
                <a:gd name="T10" fmla="*/ 44 w 1037"/>
                <a:gd name="T11" fmla="*/ 595 h 690"/>
                <a:gd name="T12" fmla="*/ 67 w 1037"/>
                <a:gd name="T13" fmla="*/ 567 h 690"/>
                <a:gd name="T14" fmla="*/ 8 w 1037"/>
                <a:gd name="T15" fmla="*/ 546 h 690"/>
                <a:gd name="T16" fmla="*/ 74 w 1037"/>
                <a:gd name="T17" fmla="*/ 523 h 690"/>
                <a:gd name="T18" fmla="*/ 0 w 1037"/>
                <a:gd name="T19" fmla="*/ 499 h 690"/>
                <a:gd name="T20" fmla="*/ 20 w 1037"/>
                <a:gd name="T21" fmla="*/ 456 h 690"/>
                <a:gd name="T22" fmla="*/ 37 w 1037"/>
                <a:gd name="T23" fmla="*/ 461 h 690"/>
                <a:gd name="T24" fmla="*/ 77 w 1037"/>
                <a:gd name="T25" fmla="*/ 449 h 690"/>
                <a:gd name="T26" fmla="*/ 92 w 1037"/>
                <a:gd name="T27" fmla="*/ 424 h 690"/>
                <a:gd name="T28" fmla="*/ 130 w 1037"/>
                <a:gd name="T29" fmla="*/ 409 h 690"/>
                <a:gd name="T30" fmla="*/ 220 w 1037"/>
                <a:gd name="T31" fmla="*/ 382 h 690"/>
                <a:gd name="T32" fmla="*/ 227 w 1037"/>
                <a:gd name="T33" fmla="*/ 339 h 690"/>
                <a:gd name="T34" fmla="*/ 283 w 1037"/>
                <a:gd name="T35" fmla="*/ 325 h 690"/>
                <a:gd name="T36" fmla="*/ 282 w 1037"/>
                <a:gd name="T37" fmla="*/ 310 h 690"/>
                <a:gd name="T38" fmla="*/ 298 w 1037"/>
                <a:gd name="T39" fmla="*/ 285 h 690"/>
                <a:gd name="T40" fmla="*/ 335 w 1037"/>
                <a:gd name="T41" fmla="*/ 243 h 690"/>
                <a:gd name="T42" fmla="*/ 343 w 1037"/>
                <a:gd name="T43" fmla="*/ 226 h 690"/>
                <a:gd name="T44" fmla="*/ 390 w 1037"/>
                <a:gd name="T45" fmla="*/ 200 h 690"/>
                <a:gd name="T46" fmla="*/ 387 w 1037"/>
                <a:gd name="T47" fmla="*/ 157 h 690"/>
                <a:gd name="T48" fmla="*/ 373 w 1037"/>
                <a:gd name="T49" fmla="*/ 142 h 690"/>
                <a:gd name="T50" fmla="*/ 334 w 1037"/>
                <a:gd name="T51" fmla="*/ 154 h 690"/>
                <a:gd name="T52" fmla="*/ 390 w 1037"/>
                <a:gd name="T53" fmla="*/ 103 h 690"/>
                <a:gd name="T54" fmla="*/ 411 w 1037"/>
                <a:gd name="T55" fmla="*/ 96 h 690"/>
                <a:gd name="T56" fmla="*/ 463 w 1037"/>
                <a:gd name="T57" fmla="*/ 114 h 690"/>
                <a:gd name="T58" fmla="*/ 466 w 1037"/>
                <a:gd name="T59" fmla="*/ 91 h 690"/>
                <a:gd name="T60" fmla="*/ 558 w 1037"/>
                <a:gd name="T61" fmla="*/ 61 h 690"/>
                <a:gd name="T62" fmla="*/ 591 w 1037"/>
                <a:gd name="T63" fmla="*/ 63 h 690"/>
                <a:gd name="T64" fmla="*/ 645 w 1037"/>
                <a:gd name="T65" fmla="*/ 55 h 690"/>
                <a:gd name="T66" fmla="*/ 645 w 1037"/>
                <a:gd name="T67" fmla="*/ 33 h 690"/>
                <a:gd name="T68" fmla="*/ 699 w 1037"/>
                <a:gd name="T69" fmla="*/ 13 h 690"/>
                <a:gd name="T70" fmla="*/ 705 w 1037"/>
                <a:gd name="T71" fmla="*/ 29 h 690"/>
                <a:gd name="T72" fmla="*/ 712 w 1037"/>
                <a:gd name="T73" fmla="*/ 40 h 690"/>
                <a:gd name="T74" fmla="*/ 758 w 1037"/>
                <a:gd name="T75" fmla="*/ 12 h 690"/>
                <a:gd name="T76" fmla="*/ 817 w 1037"/>
                <a:gd name="T77" fmla="*/ 6 h 690"/>
                <a:gd name="T78" fmla="*/ 844 w 1037"/>
                <a:gd name="T79" fmla="*/ 8 h 690"/>
                <a:gd name="T80" fmla="*/ 862 w 1037"/>
                <a:gd name="T81" fmla="*/ 11 h 690"/>
                <a:gd name="T82" fmla="*/ 924 w 1037"/>
                <a:gd name="T83" fmla="*/ 6 h 690"/>
                <a:gd name="T84" fmla="*/ 1037 w 1037"/>
                <a:gd name="T85" fmla="*/ 43 h 690"/>
                <a:gd name="T86" fmla="*/ 1005 w 1037"/>
                <a:gd name="T87" fmla="*/ 79 h 690"/>
                <a:gd name="T88" fmla="*/ 930 w 1037"/>
                <a:gd name="T89" fmla="*/ 55 h 690"/>
                <a:gd name="T90" fmla="*/ 873 w 1037"/>
                <a:gd name="T91" fmla="*/ 74 h 690"/>
                <a:gd name="T92" fmla="*/ 848 w 1037"/>
                <a:gd name="T93" fmla="*/ 116 h 690"/>
                <a:gd name="T94" fmla="*/ 811 w 1037"/>
                <a:gd name="T95" fmla="*/ 111 h 690"/>
                <a:gd name="T96" fmla="*/ 745 w 1037"/>
                <a:gd name="T97" fmla="*/ 128 h 690"/>
                <a:gd name="T98" fmla="*/ 694 w 1037"/>
                <a:gd name="T99" fmla="*/ 92 h 690"/>
                <a:gd name="T100" fmla="*/ 620 w 1037"/>
                <a:gd name="T101" fmla="*/ 112 h 690"/>
                <a:gd name="T102" fmla="*/ 534 w 1037"/>
                <a:gd name="T103" fmla="*/ 134 h 690"/>
                <a:gd name="T104" fmla="*/ 486 w 1037"/>
                <a:gd name="T105" fmla="*/ 210 h 690"/>
                <a:gd name="T106" fmla="*/ 430 w 1037"/>
                <a:gd name="T107" fmla="*/ 279 h 690"/>
                <a:gd name="T108" fmla="*/ 399 w 1037"/>
                <a:gd name="T109" fmla="*/ 364 h 690"/>
                <a:gd name="T110" fmla="*/ 333 w 1037"/>
                <a:gd name="T111" fmla="*/ 425 h 690"/>
                <a:gd name="T112" fmla="*/ 355 w 1037"/>
                <a:gd name="T113" fmla="*/ 497 h 690"/>
                <a:gd name="T114" fmla="*/ 354 w 1037"/>
                <a:gd name="T115" fmla="*/ 558 h 690"/>
                <a:gd name="T116" fmla="*/ 331 w 1037"/>
                <a:gd name="T117" fmla="*/ 615 h 690"/>
                <a:gd name="T118" fmla="*/ 295 w 1037"/>
                <a:gd name="T119" fmla="*/ 645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37" h="69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67" name="Freeform 228"/>
            <p:cNvSpPr>
              <a:spLocks/>
            </p:cNvSpPr>
            <p:nvPr>
              <p:custDataLst>
                <p:tags r:id="rId155"/>
              </p:custDataLst>
            </p:nvPr>
          </p:nvSpPr>
          <p:spPr bwMode="auto">
            <a:xfrm>
              <a:off x="4443413" y="2319338"/>
              <a:ext cx="49212" cy="90487"/>
            </a:xfrm>
            <a:custGeom>
              <a:avLst/>
              <a:gdLst>
                <a:gd name="T0" fmla="*/ 2147483647 w 120"/>
                <a:gd name="T1" fmla="*/ 2147483647 h 173"/>
                <a:gd name="T2" fmla="*/ 2147483647 w 120"/>
                <a:gd name="T3" fmla="*/ 2147483647 h 173"/>
                <a:gd name="T4" fmla="*/ 2147483647 w 120"/>
                <a:gd name="T5" fmla="*/ 2147483647 h 173"/>
                <a:gd name="T6" fmla="*/ 2147483647 w 120"/>
                <a:gd name="T7" fmla="*/ 2147483647 h 173"/>
                <a:gd name="T8" fmla="*/ 2147483647 w 120"/>
                <a:gd name="T9" fmla="*/ 2147483647 h 173"/>
                <a:gd name="T10" fmla="*/ 2147483647 w 120"/>
                <a:gd name="T11" fmla="*/ 2147483647 h 173"/>
                <a:gd name="T12" fmla="*/ 2147483647 w 120"/>
                <a:gd name="T13" fmla="*/ 2147483647 h 173"/>
                <a:gd name="T14" fmla="*/ 2147483647 w 120"/>
                <a:gd name="T15" fmla="*/ 2147483647 h 173"/>
                <a:gd name="T16" fmla="*/ 2147483647 w 120"/>
                <a:gd name="T17" fmla="*/ 0 h 173"/>
                <a:gd name="T18" fmla="*/ 2147483647 w 120"/>
                <a:gd name="T19" fmla="*/ 0 h 173"/>
                <a:gd name="T20" fmla="*/ 2147483647 w 120"/>
                <a:gd name="T21" fmla="*/ 2147483647 h 173"/>
                <a:gd name="T22" fmla="*/ 2147483647 w 120"/>
                <a:gd name="T23" fmla="*/ 2147483647 h 173"/>
                <a:gd name="T24" fmla="*/ 2147483647 w 120"/>
                <a:gd name="T25" fmla="*/ 2147483647 h 173"/>
                <a:gd name="T26" fmla="*/ 2147483647 w 120"/>
                <a:gd name="T27" fmla="*/ 2147483647 h 173"/>
                <a:gd name="T28" fmla="*/ 2147483647 w 120"/>
                <a:gd name="T29" fmla="*/ 2147483647 h 173"/>
                <a:gd name="T30" fmla="*/ 2147483647 w 120"/>
                <a:gd name="T31" fmla="*/ 2147483647 h 173"/>
                <a:gd name="T32" fmla="*/ 2147483647 w 120"/>
                <a:gd name="T33" fmla="*/ 2147483647 h 173"/>
                <a:gd name="T34" fmla="*/ 2147483647 w 120"/>
                <a:gd name="T35" fmla="*/ 2147483647 h 173"/>
                <a:gd name="T36" fmla="*/ 2147483647 w 120"/>
                <a:gd name="T37" fmla="*/ 2147483647 h 173"/>
                <a:gd name="T38" fmla="*/ 2147483647 w 120"/>
                <a:gd name="T39" fmla="*/ 2147483647 h 173"/>
                <a:gd name="T40" fmla="*/ 2147483647 w 120"/>
                <a:gd name="T41" fmla="*/ 2147483647 h 173"/>
                <a:gd name="T42" fmla="*/ 2147483647 w 120"/>
                <a:gd name="T43" fmla="*/ 2147483647 h 173"/>
                <a:gd name="T44" fmla="*/ 0 w 120"/>
                <a:gd name="T45" fmla="*/ 2147483647 h 173"/>
                <a:gd name="T46" fmla="*/ 2147483647 w 120"/>
                <a:gd name="T47" fmla="*/ 2147483647 h 173"/>
                <a:gd name="T48" fmla="*/ 2147483647 w 120"/>
                <a:gd name="T49" fmla="*/ 2147483647 h 173"/>
                <a:gd name="T50" fmla="*/ 2147483647 w 120"/>
                <a:gd name="T51" fmla="*/ 2147483647 h 173"/>
                <a:gd name="T52" fmla="*/ 2147483647 w 120"/>
                <a:gd name="T53" fmla="*/ 2147483647 h 173"/>
                <a:gd name="T54" fmla="*/ 2147483647 w 120"/>
                <a:gd name="T55" fmla="*/ 2147483647 h 173"/>
                <a:gd name="T56" fmla="*/ 2147483647 w 120"/>
                <a:gd name="T57" fmla="*/ 2147483647 h 173"/>
                <a:gd name="T58" fmla="*/ 2147483647 w 120"/>
                <a:gd name="T59" fmla="*/ 2147483647 h 173"/>
                <a:gd name="T60" fmla="*/ 2147483647 w 120"/>
                <a:gd name="T61" fmla="*/ 2147483647 h 173"/>
                <a:gd name="T62" fmla="*/ 2147483647 w 120"/>
                <a:gd name="T63" fmla="*/ 2147483647 h 173"/>
                <a:gd name="T64" fmla="*/ 2147483647 w 120"/>
                <a:gd name="T65" fmla="*/ 2147483647 h 173"/>
                <a:gd name="T66" fmla="*/ 2147483647 w 120"/>
                <a:gd name="T67" fmla="*/ 2147483647 h 173"/>
                <a:gd name="T68" fmla="*/ 2147483647 w 120"/>
                <a:gd name="T69" fmla="*/ 2147483647 h 173"/>
                <a:gd name="T70" fmla="*/ 2147483647 w 120"/>
                <a:gd name="T71" fmla="*/ 2147483647 h 173"/>
                <a:gd name="T72" fmla="*/ 2147483647 w 120"/>
                <a:gd name="T73" fmla="*/ 2147483647 h 173"/>
                <a:gd name="T74" fmla="*/ 2147483647 w 120"/>
                <a:gd name="T75" fmla="*/ 2147483647 h 173"/>
                <a:gd name="T76" fmla="*/ 2147483647 w 120"/>
                <a:gd name="T77" fmla="*/ 2147483647 h 173"/>
                <a:gd name="T78" fmla="*/ 2147483647 w 120"/>
                <a:gd name="T79" fmla="*/ 2147483647 h 173"/>
                <a:gd name="T80" fmla="*/ 2147483647 w 120"/>
                <a:gd name="T81" fmla="*/ 2147483647 h 173"/>
                <a:gd name="T82" fmla="*/ 2147483647 w 120"/>
                <a:gd name="T83" fmla="*/ 2147483647 h 173"/>
                <a:gd name="T84" fmla="*/ 2147483647 w 120"/>
                <a:gd name="T85" fmla="*/ 2147483647 h 173"/>
                <a:gd name="T86" fmla="*/ 2147483647 w 120"/>
                <a:gd name="T87" fmla="*/ 2147483647 h 173"/>
                <a:gd name="T88" fmla="*/ 2147483647 w 120"/>
                <a:gd name="T89" fmla="*/ 2147483647 h 17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0" h="173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8" name="Freeform 229"/>
            <p:cNvSpPr>
              <a:spLocks/>
            </p:cNvSpPr>
            <p:nvPr>
              <p:custDataLst>
                <p:tags r:id="rId156"/>
              </p:custDataLst>
            </p:nvPr>
          </p:nvSpPr>
          <p:spPr bwMode="auto">
            <a:xfrm>
              <a:off x="4151758" y="2158572"/>
              <a:ext cx="83383" cy="58706"/>
            </a:xfrm>
            <a:custGeom>
              <a:avLst/>
              <a:gdLst>
                <a:gd name="T0" fmla="*/ 200 w 200"/>
                <a:gd name="T1" fmla="*/ 55 h 98"/>
                <a:gd name="T2" fmla="*/ 195 w 200"/>
                <a:gd name="T3" fmla="*/ 56 h 98"/>
                <a:gd name="T4" fmla="*/ 186 w 200"/>
                <a:gd name="T5" fmla="*/ 60 h 98"/>
                <a:gd name="T6" fmla="*/ 177 w 200"/>
                <a:gd name="T7" fmla="*/ 65 h 98"/>
                <a:gd name="T8" fmla="*/ 166 w 200"/>
                <a:gd name="T9" fmla="*/ 73 h 98"/>
                <a:gd name="T10" fmla="*/ 155 w 200"/>
                <a:gd name="T11" fmla="*/ 80 h 98"/>
                <a:gd name="T12" fmla="*/ 145 w 200"/>
                <a:gd name="T13" fmla="*/ 87 h 98"/>
                <a:gd name="T14" fmla="*/ 137 w 200"/>
                <a:gd name="T15" fmla="*/ 93 h 98"/>
                <a:gd name="T16" fmla="*/ 133 w 200"/>
                <a:gd name="T17" fmla="*/ 98 h 98"/>
                <a:gd name="T18" fmla="*/ 127 w 200"/>
                <a:gd name="T19" fmla="*/ 98 h 98"/>
                <a:gd name="T20" fmla="*/ 122 w 200"/>
                <a:gd name="T21" fmla="*/ 98 h 98"/>
                <a:gd name="T22" fmla="*/ 116 w 200"/>
                <a:gd name="T23" fmla="*/ 97 h 98"/>
                <a:gd name="T24" fmla="*/ 111 w 200"/>
                <a:gd name="T25" fmla="*/ 95 h 98"/>
                <a:gd name="T26" fmla="*/ 106 w 200"/>
                <a:gd name="T27" fmla="*/ 93 h 98"/>
                <a:gd name="T28" fmla="*/ 103 w 200"/>
                <a:gd name="T29" fmla="*/ 88 h 98"/>
                <a:gd name="T30" fmla="*/ 101 w 200"/>
                <a:gd name="T31" fmla="*/ 82 h 98"/>
                <a:gd name="T32" fmla="*/ 100 w 200"/>
                <a:gd name="T33" fmla="*/ 74 h 98"/>
                <a:gd name="T34" fmla="*/ 91 w 200"/>
                <a:gd name="T35" fmla="*/ 80 h 98"/>
                <a:gd name="T36" fmla="*/ 82 w 200"/>
                <a:gd name="T37" fmla="*/ 86 h 98"/>
                <a:gd name="T38" fmla="*/ 78 w 200"/>
                <a:gd name="T39" fmla="*/ 90 h 98"/>
                <a:gd name="T40" fmla="*/ 72 w 200"/>
                <a:gd name="T41" fmla="*/ 93 h 98"/>
                <a:gd name="T42" fmla="*/ 67 w 200"/>
                <a:gd name="T43" fmla="*/ 96 h 98"/>
                <a:gd name="T44" fmla="*/ 60 w 200"/>
                <a:gd name="T45" fmla="*/ 98 h 98"/>
                <a:gd name="T46" fmla="*/ 39 w 200"/>
                <a:gd name="T47" fmla="*/ 98 h 98"/>
                <a:gd name="T48" fmla="*/ 34 w 200"/>
                <a:gd name="T49" fmla="*/ 98 h 98"/>
                <a:gd name="T50" fmla="*/ 28 w 200"/>
                <a:gd name="T51" fmla="*/ 95 h 98"/>
                <a:gd name="T52" fmla="*/ 22 w 200"/>
                <a:gd name="T53" fmla="*/ 92 h 98"/>
                <a:gd name="T54" fmla="*/ 15 w 200"/>
                <a:gd name="T55" fmla="*/ 89 h 98"/>
                <a:gd name="T56" fmla="*/ 9 w 200"/>
                <a:gd name="T57" fmla="*/ 85 h 98"/>
                <a:gd name="T58" fmla="*/ 4 w 200"/>
                <a:gd name="T59" fmla="*/ 81 h 98"/>
                <a:gd name="T60" fmla="*/ 1 w 200"/>
                <a:gd name="T61" fmla="*/ 77 h 98"/>
                <a:gd name="T62" fmla="*/ 0 w 200"/>
                <a:gd name="T63" fmla="*/ 74 h 98"/>
                <a:gd name="T64" fmla="*/ 5 w 200"/>
                <a:gd name="T65" fmla="*/ 71 h 98"/>
                <a:gd name="T66" fmla="*/ 10 w 200"/>
                <a:gd name="T67" fmla="*/ 67 h 98"/>
                <a:gd name="T68" fmla="*/ 14 w 200"/>
                <a:gd name="T69" fmla="*/ 60 h 98"/>
                <a:gd name="T70" fmla="*/ 20 w 200"/>
                <a:gd name="T71" fmla="*/ 53 h 98"/>
                <a:gd name="T72" fmla="*/ 23 w 200"/>
                <a:gd name="T73" fmla="*/ 45 h 98"/>
                <a:gd name="T74" fmla="*/ 27 w 200"/>
                <a:gd name="T75" fmla="*/ 37 h 98"/>
                <a:gd name="T76" fmla="*/ 30 w 200"/>
                <a:gd name="T77" fmla="*/ 28 h 98"/>
                <a:gd name="T78" fmla="*/ 33 w 200"/>
                <a:gd name="T79" fmla="*/ 19 h 98"/>
                <a:gd name="T80" fmla="*/ 66 w 200"/>
                <a:gd name="T81" fmla="*/ 14 h 98"/>
                <a:gd name="T82" fmla="*/ 103 w 200"/>
                <a:gd name="T83" fmla="*/ 9 h 98"/>
                <a:gd name="T84" fmla="*/ 145 w 200"/>
                <a:gd name="T85" fmla="*/ 4 h 98"/>
                <a:gd name="T86" fmla="*/ 193 w 200"/>
                <a:gd name="T87" fmla="*/ 0 h 98"/>
                <a:gd name="T88" fmla="*/ 166 w 200"/>
                <a:gd name="T89" fmla="*/ 31 h 98"/>
                <a:gd name="T90" fmla="*/ 166 w 200"/>
                <a:gd name="T91" fmla="*/ 34 h 98"/>
                <a:gd name="T92" fmla="*/ 164 w 200"/>
                <a:gd name="T93" fmla="*/ 37 h 98"/>
                <a:gd name="T94" fmla="*/ 162 w 200"/>
                <a:gd name="T95" fmla="*/ 39 h 98"/>
                <a:gd name="T96" fmla="*/ 161 w 200"/>
                <a:gd name="T97" fmla="*/ 41 h 98"/>
                <a:gd name="T98" fmla="*/ 157 w 200"/>
                <a:gd name="T99" fmla="*/ 45 h 98"/>
                <a:gd name="T100" fmla="*/ 156 w 200"/>
                <a:gd name="T101" fmla="*/ 47 h 98"/>
                <a:gd name="T102" fmla="*/ 156 w 200"/>
                <a:gd name="T103" fmla="*/ 49 h 98"/>
                <a:gd name="T104" fmla="*/ 157 w 200"/>
                <a:gd name="T105" fmla="*/ 50 h 98"/>
                <a:gd name="T106" fmla="*/ 159 w 200"/>
                <a:gd name="T107" fmla="*/ 50 h 98"/>
                <a:gd name="T108" fmla="*/ 163 w 200"/>
                <a:gd name="T109" fmla="*/ 51 h 98"/>
                <a:gd name="T110" fmla="*/ 177 w 200"/>
                <a:gd name="T111" fmla="*/ 53 h 98"/>
                <a:gd name="T112" fmla="*/ 200 w 200"/>
                <a:gd name="T113" fmla="*/ 5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0" h="98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69" name="Freeform 230"/>
            <p:cNvSpPr>
              <a:spLocks/>
            </p:cNvSpPr>
            <p:nvPr>
              <p:custDataLst>
                <p:tags r:id="rId157"/>
              </p:custDataLst>
            </p:nvPr>
          </p:nvSpPr>
          <p:spPr bwMode="auto">
            <a:xfrm>
              <a:off x="4089515" y="1977759"/>
              <a:ext cx="84557" cy="72795"/>
            </a:xfrm>
            <a:custGeom>
              <a:avLst/>
              <a:gdLst>
                <a:gd name="T0" fmla="*/ 0 w 186"/>
                <a:gd name="T1" fmla="*/ 112 h 142"/>
                <a:gd name="T2" fmla="*/ 2 w 186"/>
                <a:gd name="T3" fmla="*/ 116 h 142"/>
                <a:gd name="T4" fmla="*/ 3 w 186"/>
                <a:gd name="T5" fmla="*/ 107 h 142"/>
                <a:gd name="T6" fmla="*/ 3 w 186"/>
                <a:gd name="T7" fmla="*/ 93 h 142"/>
                <a:gd name="T8" fmla="*/ 9 w 186"/>
                <a:gd name="T9" fmla="*/ 82 h 142"/>
                <a:gd name="T10" fmla="*/ 17 w 186"/>
                <a:gd name="T11" fmla="*/ 69 h 142"/>
                <a:gd name="T12" fmla="*/ 20 w 186"/>
                <a:gd name="T13" fmla="*/ 56 h 142"/>
                <a:gd name="T14" fmla="*/ 23 w 186"/>
                <a:gd name="T15" fmla="*/ 46 h 142"/>
                <a:gd name="T16" fmla="*/ 28 w 186"/>
                <a:gd name="T17" fmla="*/ 37 h 142"/>
                <a:gd name="T18" fmla="*/ 35 w 186"/>
                <a:gd name="T19" fmla="*/ 32 h 142"/>
                <a:gd name="T20" fmla="*/ 41 w 186"/>
                <a:gd name="T21" fmla="*/ 38 h 142"/>
                <a:gd name="T22" fmla="*/ 43 w 186"/>
                <a:gd name="T23" fmla="*/ 49 h 142"/>
                <a:gd name="T24" fmla="*/ 47 w 186"/>
                <a:gd name="T25" fmla="*/ 58 h 142"/>
                <a:gd name="T26" fmla="*/ 55 w 186"/>
                <a:gd name="T27" fmla="*/ 65 h 142"/>
                <a:gd name="T28" fmla="*/ 87 w 186"/>
                <a:gd name="T29" fmla="*/ 67 h 142"/>
                <a:gd name="T30" fmla="*/ 79 w 186"/>
                <a:gd name="T31" fmla="*/ 41 h 142"/>
                <a:gd name="T32" fmla="*/ 69 w 186"/>
                <a:gd name="T33" fmla="*/ 36 h 142"/>
                <a:gd name="T34" fmla="*/ 63 w 186"/>
                <a:gd name="T35" fmla="*/ 30 h 142"/>
                <a:gd name="T36" fmla="*/ 61 w 186"/>
                <a:gd name="T37" fmla="*/ 23 h 142"/>
                <a:gd name="T38" fmla="*/ 70 w 186"/>
                <a:gd name="T39" fmla="*/ 17 h 142"/>
                <a:gd name="T40" fmla="*/ 87 w 186"/>
                <a:gd name="T41" fmla="*/ 14 h 142"/>
                <a:gd name="T42" fmla="*/ 98 w 186"/>
                <a:gd name="T43" fmla="*/ 10 h 142"/>
                <a:gd name="T44" fmla="*/ 111 w 186"/>
                <a:gd name="T45" fmla="*/ 6 h 142"/>
                <a:gd name="T46" fmla="*/ 130 w 186"/>
                <a:gd name="T47" fmla="*/ 3 h 142"/>
                <a:gd name="T48" fmla="*/ 147 w 186"/>
                <a:gd name="T49" fmla="*/ 1 h 142"/>
                <a:gd name="T50" fmla="*/ 159 w 186"/>
                <a:gd name="T51" fmla="*/ 2 h 142"/>
                <a:gd name="T52" fmla="*/ 176 w 186"/>
                <a:gd name="T53" fmla="*/ 1 h 142"/>
                <a:gd name="T54" fmla="*/ 183 w 186"/>
                <a:gd name="T55" fmla="*/ 10 h 142"/>
                <a:gd name="T56" fmla="*/ 178 w 186"/>
                <a:gd name="T57" fmla="*/ 26 h 142"/>
                <a:gd name="T58" fmla="*/ 169 w 186"/>
                <a:gd name="T59" fmla="*/ 40 h 142"/>
                <a:gd name="T60" fmla="*/ 159 w 186"/>
                <a:gd name="T61" fmla="*/ 51 h 142"/>
                <a:gd name="T62" fmla="*/ 155 w 186"/>
                <a:gd name="T63" fmla="*/ 63 h 142"/>
                <a:gd name="T64" fmla="*/ 153 w 186"/>
                <a:gd name="T65" fmla="*/ 76 h 142"/>
                <a:gd name="T66" fmla="*/ 120 w 186"/>
                <a:gd name="T67" fmla="*/ 142 h 142"/>
                <a:gd name="T68" fmla="*/ 80 w 186"/>
                <a:gd name="T69" fmla="*/ 122 h 142"/>
                <a:gd name="T70" fmla="*/ 35 w 186"/>
                <a:gd name="T71" fmla="*/ 117 h 142"/>
                <a:gd name="T72" fmla="*/ 8 w 186"/>
                <a:gd name="T73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142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70" name="Freeform 231"/>
            <p:cNvSpPr>
              <a:spLocks/>
            </p:cNvSpPr>
            <p:nvPr>
              <p:custDataLst>
                <p:tags r:id="rId158"/>
              </p:custDataLst>
            </p:nvPr>
          </p:nvSpPr>
          <p:spPr bwMode="auto">
            <a:xfrm>
              <a:off x="4070725" y="2041161"/>
              <a:ext cx="83383" cy="57531"/>
            </a:xfrm>
            <a:custGeom>
              <a:avLst/>
              <a:gdLst>
                <a:gd name="T0" fmla="*/ 192 w 192"/>
                <a:gd name="T1" fmla="*/ 61 h 105"/>
                <a:gd name="T2" fmla="*/ 189 w 192"/>
                <a:gd name="T3" fmla="*/ 62 h 105"/>
                <a:gd name="T4" fmla="*/ 184 w 192"/>
                <a:gd name="T5" fmla="*/ 63 h 105"/>
                <a:gd name="T6" fmla="*/ 180 w 192"/>
                <a:gd name="T7" fmla="*/ 64 h 105"/>
                <a:gd name="T8" fmla="*/ 177 w 192"/>
                <a:gd name="T9" fmla="*/ 67 h 105"/>
                <a:gd name="T10" fmla="*/ 168 w 192"/>
                <a:gd name="T11" fmla="*/ 72 h 105"/>
                <a:gd name="T12" fmla="*/ 160 w 192"/>
                <a:gd name="T13" fmla="*/ 79 h 105"/>
                <a:gd name="T14" fmla="*/ 154 w 192"/>
                <a:gd name="T15" fmla="*/ 86 h 105"/>
                <a:gd name="T16" fmla="*/ 147 w 192"/>
                <a:gd name="T17" fmla="*/ 93 h 105"/>
                <a:gd name="T18" fmla="*/ 143 w 192"/>
                <a:gd name="T19" fmla="*/ 99 h 105"/>
                <a:gd name="T20" fmla="*/ 139 w 192"/>
                <a:gd name="T21" fmla="*/ 105 h 105"/>
                <a:gd name="T22" fmla="*/ 120 w 192"/>
                <a:gd name="T23" fmla="*/ 97 h 105"/>
                <a:gd name="T24" fmla="*/ 102 w 192"/>
                <a:gd name="T25" fmla="*/ 89 h 105"/>
                <a:gd name="T26" fmla="*/ 86 w 192"/>
                <a:gd name="T27" fmla="*/ 80 h 105"/>
                <a:gd name="T28" fmla="*/ 69 w 192"/>
                <a:gd name="T29" fmla="*/ 71 h 105"/>
                <a:gd name="T30" fmla="*/ 53 w 192"/>
                <a:gd name="T31" fmla="*/ 61 h 105"/>
                <a:gd name="T32" fmla="*/ 36 w 192"/>
                <a:gd name="T33" fmla="*/ 53 h 105"/>
                <a:gd name="T34" fmla="*/ 19 w 192"/>
                <a:gd name="T35" fmla="*/ 44 h 105"/>
                <a:gd name="T36" fmla="*/ 0 w 192"/>
                <a:gd name="T37" fmla="*/ 37 h 105"/>
                <a:gd name="T38" fmla="*/ 0 w 192"/>
                <a:gd name="T39" fmla="*/ 13 h 105"/>
                <a:gd name="T40" fmla="*/ 7 w 192"/>
                <a:gd name="T41" fmla="*/ 7 h 105"/>
                <a:gd name="T42" fmla="*/ 16 w 192"/>
                <a:gd name="T43" fmla="*/ 4 h 105"/>
                <a:gd name="T44" fmla="*/ 29 w 192"/>
                <a:gd name="T45" fmla="*/ 1 h 105"/>
                <a:gd name="T46" fmla="*/ 40 w 192"/>
                <a:gd name="T47" fmla="*/ 0 h 105"/>
                <a:gd name="T48" fmla="*/ 60 w 192"/>
                <a:gd name="T49" fmla="*/ 2 h 105"/>
                <a:gd name="T50" fmla="*/ 93 w 192"/>
                <a:gd name="T51" fmla="*/ 5 h 105"/>
                <a:gd name="T52" fmla="*/ 111 w 192"/>
                <a:gd name="T53" fmla="*/ 7 h 105"/>
                <a:gd name="T54" fmla="*/ 128 w 192"/>
                <a:gd name="T55" fmla="*/ 7 h 105"/>
                <a:gd name="T56" fmla="*/ 143 w 192"/>
                <a:gd name="T57" fmla="*/ 7 h 105"/>
                <a:gd name="T58" fmla="*/ 153 w 192"/>
                <a:gd name="T59" fmla="*/ 6 h 105"/>
                <a:gd name="T60" fmla="*/ 155 w 192"/>
                <a:gd name="T61" fmla="*/ 11 h 105"/>
                <a:gd name="T62" fmla="*/ 159 w 192"/>
                <a:gd name="T63" fmla="*/ 17 h 105"/>
                <a:gd name="T64" fmla="*/ 161 w 192"/>
                <a:gd name="T65" fmla="*/ 20 h 105"/>
                <a:gd name="T66" fmla="*/ 164 w 192"/>
                <a:gd name="T67" fmla="*/ 23 h 105"/>
                <a:gd name="T68" fmla="*/ 165 w 192"/>
                <a:gd name="T69" fmla="*/ 27 h 105"/>
                <a:gd name="T70" fmla="*/ 166 w 192"/>
                <a:gd name="T71" fmla="*/ 31 h 105"/>
                <a:gd name="T72" fmla="*/ 170 w 192"/>
                <a:gd name="T73" fmla="*/ 32 h 105"/>
                <a:gd name="T74" fmla="*/ 177 w 192"/>
                <a:gd name="T75" fmla="*/ 33 h 105"/>
                <a:gd name="T76" fmla="*/ 180 w 192"/>
                <a:gd name="T77" fmla="*/ 34 h 105"/>
                <a:gd name="T78" fmla="*/ 183 w 192"/>
                <a:gd name="T79" fmla="*/ 34 h 105"/>
                <a:gd name="T80" fmla="*/ 188 w 192"/>
                <a:gd name="T81" fmla="*/ 33 h 105"/>
                <a:gd name="T82" fmla="*/ 192 w 192"/>
                <a:gd name="T83" fmla="*/ 31 h 105"/>
                <a:gd name="T84" fmla="*/ 192 w 192"/>
                <a:gd name="T85" fmla="*/ 6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2" h="105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71" name="Freeform 232"/>
            <p:cNvSpPr>
              <a:spLocks/>
            </p:cNvSpPr>
            <p:nvPr>
              <p:custDataLst>
                <p:tags r:id="rId159"/>
              </p:custDataLst>
            </p:nvPr>
          </p:nvSpPr>
          <p:spPr bwMode="auto">
            <a:xfrm>
              <a:off x="4830763" y="2595563"/>
              <a:ext cx="33337" cy="131762"/>
            </a:xfrm>
            <a:custGeom>
              <a:avLst/>
              <a:gdLst>
                <a:gd name="T0" fmla="*/ 2147483647 w 80"/>
                <a:gd name="T1" fmla="*/ 0 h 254"/>
                <a:gd name="T2" fmla="*/ 2147483647 w 80"/>
                <a:gd name="T3" fmla="*/ 2147483647 h 254"/>
                <a:gd name="T4" fmla="*/ 2147483647 w 80"/>
                <a:gd name="T5" fmla="*/ 2147483647 h 254"/>
                <a:gd name="T6" fmla="*/ 2147483647 w 80"/>
                <a:gd name="T7" fmla="*/ 2147483647 h 254"/>
                <a:gd name="T8" fmla="*/ 2147483647 w 80"/>
                <a:gd name="T9" fmla="*/ 2147483647 h 254"/>
                <a:gd name="T10" fmla="*/ 2147483647 w 80"/>
                <a:gd name="T11" fmla="*/ 2147483647 h 254"/>
                <a:gd name="T12" fmla="*/ 2147483647 w 80"/>
                <a:gd name="T13" fmla="*/ 2147483647 h 254"/>
                <a:gd name="T14" fmla="*/ 2147483647 w 80"/>
                <a:gd name="T15" fmla="*/ 2147483647 h 254"/>
                <a:gd name="T16" fmla="*/ 2147483647 w 80"/>
                <a:gd name="T17" fmla="*/ 2147483647 h 254"/>
                <a:gd name="T18" fmla="*/ 2147483647 w 80"/>
                <a:gd name="T19" fmla="*/ 2147483647 h 254"/>
                <a:gd name="T20" fmla="*/ 2147483647 w 80"/>
                <a:gd name="T21" fmla="*/ 2147483647 h 254"/>
                <a:gd name="T22" fmla="*/ 2147483647 w 80"/>
                <a:gd name="T23" fmla="*/ 2147483647 h 254"/>
                <a:gd name="T24" fmla="*/ 2147483647 w 80"/>
                <a:gd name="T25" fmla="*/ 2147483647 h 254"/>
                <a:gd name="T26" fmla="*/ 2147483647 w 80"/>
                <a:gd name="T27" fmla="*/ 2147483647 h 254"/>
                <a:gd name="T28" fmla="*/ 2147483647 w 80"/>
                <a:gd name="T29" fmla="*/ 2147483647 h 254"/>
                <a:gd name="T30" fmla="*/ 2147483647 w 80"/>
                <a:gd name="T31" fmla="*/ 2147483647 h 254"/>
                <a:gd name="T32" fmla="*/ 0 w 80"/>
                <a:gd name="T33" fmla="*/ 2147483647 h 254"/>
                <a:gd name="T34" fmla="*/ 2147483647 w 80"/>
                <a:gd name="T35" fmla="*/ 2147483647 h 254"/>
                <a:gd name="T36" fmla="*/ 2147483647 w 80"/>
                <a:gd name="T37" fmla="*/ 2147483647 h 254"/>
                <a:gd name="T38" fmla="*/ 2147483647 w 80"/>
                <a:gd name="T39" fmla="*/ 2147483647 h 254"/>
                <a:gd name="T40" fmla="*/ 2147483647 w 80"/>
                <a:gd name="T41" fmla="*/ 2147483647 h 254"/>
                <a:gd name="T42" fmla="*/ 2147483647 w 80"/>
                <a:gd name="T43" fmla="*/ 2147483647 h 254"/>
                <a:gd name="T44" fmla="*/ 2147483647 w 80"/>
                <a:gd name="T45" fmla="*/ 0 h 2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0" h="254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2" name="Freeform 233"/>
            <p:cNvSpPr>
              <a:spLocks/>
            </p:cNvSpPr>
            <p:nvPr>
              <p:custDataLst>
                <p:tags r:id="rId160"/>
              </p:custDataLst>
            </p:nvPr>
          </p:nvSpPr>
          <p:spPr bwMode="auto">
            <a:xfrm>
              <a:off x="4779963" y="2647950"/>
              <a:ext cx="69850" cy="130175"/>
            </a:xfrm>
            <a:custGeom>
              <a:avLst/>
              <a:gdLst>
                <a:gd name="T0" fmla="*/ 2147483647 w 167"/>
                <a:gd name="T1" fmla="*/ 0 h 259"/>
                <a:gd name="T2" fmla="*/ 2147483647 w 167"/>
                <a:gd name="T3" fmla="*/ 2147483647 h 259"/>
                <a:gd name="T4" fmla="*/ 2147483647 w 167"/>
                <a:gd name="T5" fmla="*/ 2147483647 h 259"/>
                <a:gd name="T6" fmla="*/ 2147483647 w 167"/>
                <a:gd name="T7" fmla="*/ 2147483647 h 259"/>
                <a:gd name="T8" fmla="*/ 2147483647 w 167"/>
                <a:gd name="T9" fmla="*/ 2147483647 h 259"/>
                <a:gd name="T10" fmla="*/ 2147483647 w 167"/>
                <a:gd name="T11" fmla="*/ 2147483647 h 259"/>
                <a:gd name="T12" fmla="*/ 2147483647 w 167"/>
                <a:gd name="T13" fmla="*/ 2147483647 h 259"/>
                <a:gd name="T14" fmla="*/ 2147483647 w 167"/>
                <a:gd name="T15" fmla="*/ 2147483647 h 259"/>
                <a:gd name="T16" fmla="*/ 2147483647 w 167"/>
                <a:gd name="T17" fmla="*/ 2147483647 h 259"/>
                <a:gd name="T18" fmla="*/ 2147483647 w 167"/>
                <a:gd name="T19" fmla="*/ 2147483647 h 259"/>
                <a:gd name="T20" fmla="*/ 2147483647 w 167"/>
                <a:gd name="T21" fmla="*/ 2147483647 h 259"/>
                <a:gd name="T22" fmla="*/ 2147483647 w 167"/>
                <a:gd name="T23" fmla="*/ 2147483647 h 259"/>
                <a:gd name="T24" fmla="*/ 2147483647 w 167"/>
                <a:gd name="T25" fmla="*/ 2147483647 h 259"/>
                <a:gd name="T26" fmla="*/ 2147483647 w 167"/>
                <a:gd name="T27" fmla="*/ 2147483647 h 259"/>
                <a:gd name="T28" fmla="*/ 2147483647 w 167"/>
                <a:gd name="T29" fmla="*/ 2147483647 h 259"/>
                <a:gd name="T30" fmla="*/ 2147483647 w 167"/>
                <a:gd name="T31" fmla="*/ 2147483647 h 259"/>
                <a:gd name="T32" fmla="*/ 2147483647 w 167"/>
                <a:gd name="T33" fmla="*/ 2147483647 h 259"/>
                <a:gd name="T34" fmla="*/ 2147483647 w 167"/>
                <a:gd name="T35" fmla="*/ 2147483647 h 259"/>
                <a:gd name="T36" fmla="*/ 2147483647 w 167"/>
                <a:gd name="T37" fmla="*/ 2147483647 h 259"/>
                <a:gd name="T38" fmla="*/ 2147483647 w 167"/>
                <a:gd name="T39" fmla="*/ 2147483647 h 259"/>
                <a:gd name="T40" fmla="*/ 2147483647 w 167"/>
                <a:gd name="T41" fmla="*/ 2147483647 h 259"/>
                <a:gd name="T42" fmla="*/ 2147483647 w 167"/>
                <a:gd name="T43" fmla="*/ 2147483647 h 259"/>
                <a:gd name="T44" fmla="*/ 2147483647 w 167"/>
                <a:gd name="T45" fmla="*/ 2147483647 h 259"/>
                <a:gd name="T46" fmla="*/ 2147483647 w 167"/>
                <a:gd name="T47" fmla="*/ 2147483647 h 259"/>
                <a:gd name="T48" fmla="*/ 2147483647 w 167"/>
                <a:gd name="T49" fmla="*/ 2147483647 h 259"/>
                <a:gd name="T50" fmla="*/ 2147483647 w 167"/>
                <a:gd name="T51" fmla="*/ 2147483647 h 259"/>
                <a:gd name="T52" fmla="*/ 2147483647 w 167"/>
                <a:gd name="T53" fmla="*/ 2147483647 h 259"/>
                <a:gd name="T54" fmla="*/ 2147483647 w 167"/>
                <a:gd name="T55" fmla="*/ 2147483647 h 259"/>
                <a:gd name="T56" fmla="*/ 2147483647 w 167"/>
                <a:gd name="T57" fmla="*/ 2147483647 h 259"/>
                <a:gd name="T58" fmla="*/ 2147483647 w 167"/>
                <a:gd name="T59" fmla="*/ 2147483647 h 259"/>
                <a:gd name="T60" fmla="*/ 2147483647 w 167"/>
                <a:gd name="T61" fmla="*/ 2147483647 h 259"/>
                <a:gd name="T62" fmla="*/ 2147483647 w 167"/>
                <a:gd name="T63" fmla="*/ 2147483647 h 259"/>
                <a:gd name="T64" fmla="*/ 2147483647 w 167"/>
                <a:gd name="T65" fmla="*/ 2147483647 h 259"/>
                <a:gd name="T66" fmla="*/ 0 w 167"/>
                <a:gd name="T67" fmla="*/ 2147483647 h 259"/>
                <a:gd name="T68" fmla="*/ 0 w 167"/>
                <a:gd name="T69" fmla="*/ 2147483647 h 259"/>
                <a:gd name="T70" fmla="*/ 0 w 167"/>
                <a:gd name="T71" fmla="*/ 2147483647 h 259"/>
                <a:gd name="T72" fmla="*/ 2147483647 w 167"/>
                <a:gd name="T73" fmla="*/ 2147483647 h 259"/>
                <a:gd name="T74" fmla="*/ 2147483647 w 167"/>
                <a:gd name="T75" fmla="*/ 2147483647 h 259"/>
                <a:gd name="T76" fmla="*/ 2147483647 w 167"/>
                <a:gd name="T77" fmla="*/ 2147483647 h 259"/>
                <a:gd name="T78" fmla="*/ 2147483647 w 167"/>
                <a:gd name="T79" fmla="*/ 2147483647 h 259"/>
                <a:gd name="T80" fmla="*/ 2147483647 w 167"/>
                <a:gd name="T81" fmla="*/ 2147483647 h 259"/>
                <a:gd name="T82" fmla="*/ 2147483647 w 167"/>
                <a:gd name="T83" fmla="*/ 2147483647 h 259"/>
                <a:gd name="T84" fmla="*/ 2147483647 w 167"/>
                <a:gd name="T85" fmla="*/ 2147483647 h 259"/>
                <a:gd name="T86" fmla="*/ 2147483647 w 167"/>
                <a:gd name="T87" fmla="*/ 2147483647 h 259"/>
                <a:gd name="T88" fmla="*/ 2147483647 w 167"/>
                <a:gd name="T89" fmla="*/ 2147483647 h 259"/>
                <a:gd name="T90" fmla="*/ 2147483647 w 167"/>
                <a:gd name="T91" fmla="*/ 2147483647 h 259"/>
                <a:gd name="T92" fmla="*/ 2147483647 w 167"/>
                <a:gd name="T93" fmla="*/ 2147483647 h 259"/>
                <a:gd name="T94" fmla="*/ 2147483647 w 167"/>
                <a:gd name="T95" fmla="*/ 2147483647 h 259"/>
                <a:gd name="T96" fmla="*/ 2147483647 w 167"/>
                <a:gd name="T97" fmla="*/ 2147483647 h 259"/>
                <a:gd name="T98" fmla="*/ 2147483647 w 167"/>
                <a:gd name="T99" fmla="*/ 2147483647 h 259"/>
                <a:gd name="T100" fmla="*/ 2147483647 w 167"/>
                <a:gd name="T101" fmla="*/ 0 h 2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7" h="259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3" name="Freeform 234"/>
            <p:cNvSpPr>
              <a:spLocks/>
            </p:cNvSpPr>
            <p:nvPr>
              <p:custDataLst>
                <p:tags r:id="rId161"/>
              </p:custDataLst>
            </p:nvPr>
          </p:nvSpPr>
          <p:spPr bwMode="auto">
            <a:xfrm>
              <a:off x="3781821" y="1901442"/>
              <a:ext cx="96301" cy="144416"/>
            </a:xfrm>
            <a:custGeom>
              <a:avLst/>
              <a:gdLst>
                <a:gd name="T0" fmla="*/ 185 w 225"/>
                <a:gd name="T1" fmla="*/ 67 h 273"/>
                <a:gd name="T2" fmla="*/ 173 w 225"/>
                <a:gd name="T3" fmla="*/ 78 h 273"/>
                <a:gd name="T4" fmla="*/ 159 w 225"/>
                <a:gd name="T5" fmla="*/ 82 h 273"/>
                <a:gd name="T6" fmla="*/ 163 w 225"/>
                <a:gd name="T7" fmla="*/ 93 h 273"/>
                <a:gd name="T8" fmla="*/ 174 w 225"/>
                <a:gd name="T9" fmla="*/ 101 h 273"/>
                <a:gd name="T10" fmla="*/ 195 w 225"/>
                <a:gd name="T11" fmla="*/ 105 h 273"/>
                <a:gd name="T12" fmla="*/ 225 w 225"/>
                <a:gd name="T13" fmla="*/ 106 h 273"/>
                <a:gd name="T14" fmla="*/ 225 w 225"/>
                <a:gd name="T15" fmla="*/ 152 h 273"/>
                <a:gd name="T16" fmla="*/ 224 w 225"/>
                <a:gd name="T17" fmla="*/ 176 h 273"/>
                <a:gd name="T18" fmla="*/ 215 w 225"/>
                <a:gd name="T19" fmla="*/ 187 h 273"/>
                <a:gd name="T20" fmla="*/ 197 w 225"/>
                <a:gd name="T21" fmla="*/ 205 h 273"/>
                <a:gd name="T22" fmla="*/ 192 w 225"/>
                <a:gd name="T23" fmla="*/ 214 h 273"/>
                <a:gd name="T24" fmla="*/ 179 w 225"/>
                <a:gd name="T25" fmla="*/ 218 h 273"/>
                <a:gd name="T26" fmla="*/ 164 w 225"/>
                <a:gd name="T27" fmla="*/ 225 h 273"/>
                <a:gd name="T28" fmla="*/ 159 w 225"/>
                <a:gd name="T29" fmla="*/ 236 h 273"/>
                <a:gd name="T30" fmla="*/ 140 w 225"/>
                <a:gd name="T31" fmla="*/ 242 h 273"/>
                <a:gd name="T32" fmla="*/ 128 w 225"/>
                <a:gd name="T33" fmla="*/ 252 h 273"/>
                <a:gd name="T34" fmla="*/ 101 w 225"/>
                <a:gd name="T35" fmla="*/ 255 h 273"/>
                <a:gd name="T36" fmla="*/ 60 w 225"/>
                <a:gd name="T37" fmla="*/ 261 h 273"/>
                <a:gd name="T38" fmla="*/ 19 w 225"/>
                <a:gd name="T39" fmla="*/ 261 h 273"/>
                <a:gd name="T40" fmla="*/ 0 w 225"/>
                <a:gd name="T41" fmla="*/ 217 h 273"/>
                <a:gd name="T42" fmla="*/ 21 w 225"/>
                <a:gd name="T43" fmla="*/ 212 h 273"/>
                <a:gd name="T44" fmla="*/ 26 w 225"/>
                <a:gd name="T45" fmla="*/ 205 h 273"/>
                <a:gd name="T46" fmla="*/ 60 w 225"/>
                <a:gd name="T47" fmla="*/ 202 h 273"/>
                <a:gd name="T48" fmla="*/ 72 w 225"/>
                <a:gd name="T49" fmla="*/ 193 h 273"/>
                <a:gd name="T50" fmla="*/ 48 w 225"/>
                <a:gd name="T51" fmla="*/ 198 h 273"/>
                <a:gd name="T52" fmla="*/ 40 w 225"/>
                <a:gd name="T53" fmla="*/ 197 h 273"/>
                <a:gd name="T54" fmla="*/ 39 w 225"/>
                <a:gd name="T55" fmla="*/ 188 h 273"/>
                <a:gd name="T56" fmla="*/ 46 w 225"/>
                <a:gd name="T57" fmla="*/ 173 h 273"/>
                <a:gd name="T58" fmla="*/ 39 w 225"/>
                <a:gd name="T59" fmla="*/ 160 h 273"/>
                <a:gd name="T60" fmla="*/ 14 w 225"/>
                <a:gd name="T61" fmla="*/ 150 h 273"/>
                <a:gd name="T62" fmla="*/ 6 w 225"/>
                <a:gd name="T63" fmla="*/ 130 h 273"/>
                <a:gd name="T64" fmla="*/ 22 w 225"/>
                <a:gd name="T65" fmla="*/ 115 h 273"/>
                <a:gd name="T66" fmla="*/ 35 w 225"/>
                <a:gd name="T67" fmla="*/ 102 h 273"/>
                <a:gd name="T68" fmla="*/ 68 w 225"/>
                <a:gd name="T69" fmla="*/ 94 h 273"/>
                <a:gd name="T70" fmla="*/ 90 w 225"/>
                <a:gd name="T71" fmla="*/ 94 h 273"/>
                <a:gd name="T72" fmla="*/ 100 w 225"/>
                <a:gd name="T73" fmla="*/ 88 h 273"/>
                <a:gd name="T74" fmla="*/ 108 w 225"/>
                <a:gd name="T75" fmla="*/ 52 h 273"/>
                <a:gd name="T76" fmla="*/ 120 w 225"/>
                <a:gd name="T77" fmla="*/ 31 h 273"/>
                <a:gd name="T78" fmla="*/ 130 w 225"/>
                <a:gd name="T79" fmla="*/ 20 h 273"/>
                <a:gd name="T80" fmla="*/ 141 w 225"/>
                <a:gd name="T81" fmla="*/ 7 h 273"/>
                <a:gd name="T82" fmla="*/ 155 w 225"/>
                <a:gd name="T83" fmla="*/ 1 h 273"/>
                <a:gd name="T84" fmla="*/ 179 w 225"/>
                <a:gd name="T85" fmla="*/ 3 h 273"/>
                <a:gd name="T86" fmla="*/ 195 w 225"/>
                <a:gd name="T87" fmla="*/ 38 h 273"/>
                <a:gd name="T88" fmla="*/ 196 w 225"/>
                <a:gd name="T89" fmla="*/ 47 h 273"/>
                <a:gd name="T90" fmla="*/ 190 w 225"/>
                <a:gd name="T91" fmla="*/ 5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5" h="273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74" name="Freeform 235"/>
            <p:cNvSpPr>
              <a:spLocks/>
            </p:cNvSpPr>
            <p:nvPr>
              <p:custDataLst>
                <p:tags r:id="rId162"/>
              </p:custDataLst>
            </p:nvPr>
          </p:nvSpPr>
          <p:spPr bwMode="auto">
            <a:xfrm>
              <a:off x="3594100" y="2813050"/>
              <a:ext cx="306388" cy="390525"/>
            </a:xfrm>
            <a:custGeom>
              <a:avLst/>
              <a:gdLst>
                <a:gd name="T0" fmla="*/ 2147483647 w 232"/>
                <a:gd name="T1" fmla="*/ 2147483647 h 248"/>
                <a:gd name="T2" fmla="*/ 2147483647 w 232"/>
                <a:gd name="T3" fmla="*/ 2147483647 h 248"/>
                <a:gd name="T4" fmla="*/ 2147483647 w 232"/>
                <a:gd name="T5" fmla="*/ 2147483647 h 248"/>
                <a:gd name="T6" fmla="*/ 2147483647 w 232"/>
                <a:gd name="T7" fmla="*/ 2147483647 h 248"/>
                <a:gd name="T8" fmla="*/ 2147483647 w 232"/>
                <a:gd name="T9" fmla="*/ 2147483647 h 248"/>
                <a:gd name="T10" fmla="*/ 2147483647 w 232"/>
                <a:gd name="T11" fmla="*/ 2147483647 h 248"/>
                <a:gd name="T12" fmla="*/ 2147483647 w 232"/>
                <a:gd name="T13" fmla="*/ 2147483647 h 248"/>
                <a:gd name="T14" fmla="*/ 2147483647 w 232"/>
                <a:gd name="T15" fmla="*/ 2147483647 h 248"/>
                <a:gd name="T16" fmla="*/ 2147483647 w 232"/>
                <a:gd name="T17" fmla="*/ 2147483647 h 248"/>
                <a:gd name="T18" fmla="*/ 2147483647 w 232"/>
                <a:gd name="T19" fmla="*/ 2147483647 h 248"/>
                <a:gd name="T20" fmla="*/ 2147483647 w 232"/>
                <a:gd name="T21" fmla="*/ 2147483647 h 248"/>
                <a:gd name="T22" fmla="*/ 2147483647 w 232"/>
                <a:gd name="T23" fmla="*/ 2147483647 h 248"/>
                <a:gd name="T24" fmla="*/ 2147483647 w 232"/>
                <a:gd name="T25" fmla="*/ 2147483647 h 248"/>
                <a:gd name="T26" fmla="*/ 2147483647 w 232"/>
                <a:gd name="T27" fmla="*/ 2147483647 h 248"/>
                <a:gd name="T28" fmla="*/ 2147483647 w 232"/>
                <a:gd name="T29" fmla="*/ 2147483647 h 248"/>
                <a:gd name="T30" fmla="*/ 2147483647 w 232"/>
                <a:gd name="T31" fmla="*/ 2147483647 h 248"/>
                <a:gd name="T32" fmla="*/ 2147483647 w 232"/>
                <a:gd name="T33" fmla="*/ 2147483647 h 248"/>
                <a:gd name="T34" fmla="*/ 2147483647 w 232"/>
                <a:gd name="T35" fmla="*/ 2147483647 h 248"/>
                <a:gd name="T36" fmla="*/ 2147483647 w 232"/>
                <a:gd name="T37" fmla="*/ 2147483647 h 248"/>
                <a:gd name="T38" fmla="*/ 2147483647 w 232"/>
                <a:gd name="T39" fmla="*/ 2147483647 h 248"/>
                <a:gd name="T40" fmla="*/ 2147483647 w 232"/>
                <a:gd name="T41" fmla="*/ 2147483647 h 248"/>
                <a:gd name="T42" fmla="*/ 2147483647 w 232"/>
                <a:gd name="T43" fmla="*/ 2147483647 h 248"/>
                <a:gd name="T44" fmla="*/ 2147483647 w 232"/>
                <a:gd name="T45" fmla="*/ 2147483647 h 248"/>
                <a:gd name="T46" fmla="*/ 2147483647 w 232"/>
                <a:gd name="T47" fmla="*/ 2147483647 h 248"/>
                <a:gd name="T48" fmla="*/ 2147483647 w 232"/>
                <a:gd name="T49" fmla="*/ 2147483647 h 248"/>
                <a:gd name="T50" fmla="*/ 2147483647 w 232"/>
                <a:gd name="T51" fmla="*/ 2147483647 h 248"/>
                <a:gd name="T52" fmla="*/ 2147483647 w 232"/>
                <a:gd name="T53" fmla="*/ 2147483647 h 248"/>
                <a:gd name="T54" fmla="*/ 2147483647 w 232"/>
                <a:gd name="T55" fmla="*/ 2147483647 h 248"/>
                <a:gd name="T56" fmla="*/ 2147483647 w 232"/>
                <a:gd name="T57" fmla="*/ 2147483647 h 248"/>
                <a:gd name="T58" fmla="*/ 2147483647 w 232"/>
                <a:gd name="T59" fmla="*/ 2147483647 h 248"/>
                <a:gd name="T60" fmla="*/ 2147483647 w 232"/>
                <a:gd name="T61" fmla="*/ 2147483647 h 248"/>
                <a:gd name="T62" fmla="*/ 2147483647 w 232"/>
                <a:gd name="T63" fmla="*/ 2147483647 h 248"/>
                <a:gd name="T64" fmla="*/ 2147483647 w 232"/>
                <a:gd name="T65" fmla="*/ 2147483647 h 248"/>
                <a:gd name="T66" fmla="*/ 2147483647 w 232"/>
                <a:gd name="T67" fmla="*/ 2147483647 h 248"/>
                <a:gd name="T68" fmla="*/ 2147483647 w 232"/>
                <a:gd name="T69" fmla="*/ 2147483647 h 248"/>
                <a:gd name="T70" fmla="*/ 2147483647 w 232"/>
                <a:gd name="T71" fmla="*/ 2147483647 h 248"/>
                <a:gd name="T72" fmla="*/ 2147483647 w 232"/>
                <a:gd name="T73" fmla="*/ 2147483647 h 248"/>
                <a:gd name="T74" fmla="*/ 2147483647 w 232"/>
                <a:gd name="T75" fmla="*/ 2147483647 h 248"/>
                <a:gd name="T76" fmla="*/ 2147483647 w 232"/>
                <a:gd name="T77" fmla="*/ 2147483647 h 248"/>
                <a:gd name="T78" fmla="*/ 2147483647 w 232"/>
                <a:gd name="T79" fmla="*/ 2147483647 h 248"/>
                <a:gd name="T80" fmla="*/ 2147483647 w 232"/>
                <a:gd name="T81" fmla="*/ 2147483647 h 248"/>
                <a:gd name="T82" fmla="*/ 2147483647 w 232"/>
                <a:gd name="T83" fmla="*/ 2147483647 h 248"/>
                <a:gd name="T84" fmla="*/ 2147483647 w 232"/>
                <a:gd name="T85" fmla="*/ 2147483647 h 248"/>
                <a:gd name="T86" fmla="*/ 2147483647 w 232"/>
                <a:gd name="T87" fmla="*/ 2147483647 h 248"/>
                <a:gd name="T88" fmla="*/ 2147483647 w 232"/>
                <a:gd name="T89" fmla="*/ 2147483647 h 248"/>
                <a:gd name="T90" fmla="*/ 2147483647 w 232"/>
                <a:gd name="T91" fmla="*/ 2147483647 h 248"/>
                <a:gd name="T92" fmla="*/ 2147483647 w 232"/>
                <a:gd name="T93" fmla="*/ 2147483647 h 248"/>
                <a:gd name="T94" fmla="*/ 2147483647 w 232"/>
                <a:gd name="T95" fmla="*/ 2147483647 h 248"/>
                <a:gd name="T96" fmla="*/ 2147483647 w 232"/>
                <a:gd name="T97" fmla="*/ 2147483647 h 248"/>
                <a:gd name="T98" fmla="*/ 2147483647 w 232"/>
                <a:gd name="T99" fmla="*/ 2147483647 h 248"/>
                <a:gd name="T100" fmla="*/ 2147483647 w 232"/>
                <a:gd name="T101" fmla="*/ 2147483647 h 248"/>
                <a:gd name="T102" fmla="*/ 2147483647 w 232"/>
                <a:gd name="T103" fmla="*/ 2147483647 h 248"/>
                <a:gd name="T104" fmla="*/ 2147483647 w 232"/>
                <a:gd name="T105" fmla="*/ 2147483647 h 248"/>
                <a:gd name="T106" fmla="*/ 2147483647 w 232"/>
                <a:gd name="T107" fmla="*/ 2147483647 h 2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2" h="248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5" name="Freeform 236"/>
            <p:cNvSpPr>
              <a:spLocks/>
            </p:cNvSpPr>
            <p:nvPr>
              <p:custDataLst>
                <p:tags r:id="rId163"/>
              </p:custDataLst>
            </p:nvPr>
          </p:nvSpPr>
          <p:spPr bwMode="auto">
            <a:xfrm>
              <a:off x="3709988" y="2873375"/>
              <a:ext cx="414337" cy="468313"/>
            </a:xfrm>
            <a:custGeom>
              <a:avLst/>
              <a:gdLst>
                <a:gd name="T0" fmla="*/ 2147483647 w 948"/>
                <a:gd name="T1" fmla="*/ 2147483647 h 893"/>
                <a:gd name="T2" fmla="*/ 2147483647 w 948"/>
                <a:gd name="T3" fmla="*/ 2147483647 h 893"/>
                <a:gd name="T4" fmla="*/ 2147483647 w 948"/>
                <a:gd name="T5" fmla="*/ 2147483647 h 893"/>
                <a:gd name="T6" fmla="*/ 2147483647 w 948"/>
                <a:gd name="T7" fmla="*/ 2147483647 h 893"/>
                <a:gd name="T8" fmla="*/ 2147483647 w 948"/>
                <a:gd name="T9" fmla="*/ 2147483647 h 893"/>
                <a:gd name="T10" fmla="*/ 2147483647 w 948"/>
                <a:gd name="T11" fmla="*/ 2147483647 h 893"/>
                <a:gd name="T12" fmla="*/ 2147483647 w 948"/>
                <a:gd name="T13" fmla="*/ 2147483647 h 893"/>
                <a:gd name="T14" fmla="*/ 2147483647 w 948"/>
                <a:gd name="T15" fmla="*/ 2147483647 h 893"/>
                <a:gd name="T16" fmla="*/ 2147483647 w 948"/>
                <a:gd name="T17" fmla="*/ 2147483647 h 893"/>
                <a:gd name="T18" fmla="*/ 2147483647 w 948"/>
                <a:gd name="T19" fmla="*/ 2147483647 h 893"/>
                <a:gd name="T20" fmla="*/ 2147483647 w 948"/>
                <a:gd name="T21" fmla="*/ 2147483647 h 893"/>
                <a:gd name="T22" fmla="*/ 2147483647 w 948"/>
                <a:gd name="T23" fmla="*/ 2147483647 h 893"/>
                <a:gd name="T24" fmla="*/ 2147483647 w 948"/>
                <a:gd name="T25" fmla="*/ 2147483647 h 893"/>
                <a:gd name="T26" fmla="*/ 2147483647 w 948"/>
                <a:gd name="T27" fmla="*/ 2147483647 h 893"/>
                <a:gd name="T28" fmla="*/ 2147483647 w 948"/>
                <a:gd name="T29" fmla="*/ 2147483647 h 893"/>
                <a:gd name="T30" fmla="*/ 2147483647 w 948"/>
                <a:gd name="T31" fmla="*/ 2147483647 h 893"/>
                <a:gd name="T32" fmla="*/ 2147483647 w 948"/>
                <a:gd name="T33" fmla="*/ 2147483647 h 893"/>
                <a:gd name="T34" fmla="*/ 2147483647 w 948"/>
                <a:gd name="T35" fmla="*/ 2147483647 h 893"/>
                <a:gd name="T36" fmla="*/ 2147483647 w 948"/>
                <a:gd name="T37" fmla="*/ 2147483647 h 893"/>
                <a:gd name="T38" fmla="*/ 2147483647 w 948"/>
                <a:gd name="T39" fmla="*/ 2147483647 h 893"/>
                <a:gd name="T40" fmla="*/ 2147483647 w 948"/>
                <a:gd name="T41" fmla="*/ 2147483647 h 893"/>
                <a:gd name="T42" fmla="*/ 2147483647 w 948"/>
                <a:gd name="T43" fmla="*/ 2147483647 h 893"/>
                <a:gd name="T44" fmla="*/ 2147483647 w 948"/>
                <a:gd name="T45" fmla="*/ 2147483647 h 893"/>
                <a:gd name="T46" fmla="*/ 2147483647 w 948"/>
                <a:gd name="T47" fmla="*/ 2147483647 h 893"/>
                <a:gd name="T48" fmla="*/ 2147483647 w 948"/>
                <a:gd name="T49" fmla="*/ 2147483647 h 893"/>
                <a:gd name="T50" fmla="*/ 2147483647 w 948"/>
                <a:gd name="T51" fmla="*/ 2147483647 h 893"/>
                <a:gd name="T52" fmla="*/ 2147483647 w 948"/>
                <a:gd name="T53" fmla="*/ 2147483647 h 893"/>
                <a:gd name="T54" fmla="*/ 2147483647 w 948"/>
                <a:gd name="T55" fmla="*/ 2147483647 h 893"/>
                <a:gd name="T56" fmla="*/ 2147483647 w 948"/>
                <a:gd name="T57" fmla="*/ 2147483647 h 893"/>
                <a:gd name="T58" fmla="*/ 2147483647 w 948"/>
                <a:gd name="T59" fmla="*/ 2147483647 h 893"/>
                <a:gd name="T60" fmla="*/ 2147483647 w 948"/>
                <a:gd name="T61" fmla="*/ 2147483647 h 893"/>
                <a:gd name="T62" fmla="*/ 2147483647 w 948"/>
                <a:gd name="T63" fmla="*/ 2147483647 h 893"/>
                <a:gd name="T64" fmla="*/ 2147483647 w 948"/>
                <a:gd name="T65" fmla="*/ 2147483647 h 893"/>
                <a:gd name="T66" fmla="*/ 2147483647 w 948"/>
                <a:gd name="T67" fmla="*/ 2147483647 h 893"/>
                <a:gd name="T68" fmla="*/ 2147483647 w 948"/>
                <a:gd name="T69" fmla="*/ 2147483647 h 893"/>
                <a:gd name="T70" fmla="*/ 2147483647 w 948"/>
                <a:gd name="T71" fmla="*/ 2147483647 h 893"/>
                <a:gd name="T72" fmla="*/ 2147483647 w 948"/>
                <a:gd name="T73" fmla="*/ 2147483647 h 893"/>
                <a:gd name="T74" fmla="*/ 2147483647 w 948"/>
                <a:gd name="T75" fmla="*/ 2147483647 h 893"/>
                <a:gd name="T76" fmla="*/ 2147483647 w 948"/>
                <a:gd name="T77" fmla="*/ 2147483647 h 893"/>
                <a:gd name="T78" fmla="*/ 2147483647 w 948"/>
                <a:gd name="T79" fmla="*/ 2147483647 h 893"/>
                <a:gd name="T80" fmla="*/ 2147483647 w 948"/>
                <a:gd name="T81" fmla="*/ 2147483647 h 893"/>
                <a:gd name="T82" fmla="*/ 2147483647 w 948"/>
                <a:gd name="T83" fmla="*/ 2147483647 h 893"/>
                <a:gd name="T84" fmla="*/ 2147483647 w 948"/>
                <a:gd name="T85" fmla="*/ 2147483647 h 893"/>
                <a:gd name="T86" fmla="*/ 2147483647 w 948"/>
                <a:gd name="T87" fmla="*/ 2147483647 h 893"/>
                <a:gd name="T88" fmla="*/ 2147483647 w 948"/>
                <a:gd name="T89" fmla="*/ 2147483647 h 893"/>
                <a:gd name="T90" fmla="*/ 2147483647 w 948"/>
                <a:gd name="T91" fmla="*/ 2147483647 h 893"/>
                <a:gd name="T92" fmla="*/ 2147483647 w 948"/>
                <a:gd name="T93" fmla="*/ 2147483647 h 893"/>
                <a:gd name="T94" fmla="*/ 2147483647 w 948"/>
                <a:gd name="T95" fmla="*/ 2147483647 h 893"/>
                <a:gd name="T96" fmla="*/ 2147483647 w 948"/>
                <a:gd name="T97" fmla="*/ 2147483647 h 893"/>
                <a:gd name="T98" fmla="*/ 2147483647 w 948"/>
                <a:gd name="T99" fmla="*/ 2147483647 h 893"/>
                <a:gd name="T100" fmla="*/ 2147483647 w 948"/>
                <a:gd name="T101" fmla="*/ 2147483647 h 893"/>
                <a:gd name="T102" fmla="*/ 2147483647 w 948"/>
                <a:gd name="T103" fmla="*/ 2147483647 h 893"/>
                <a:gd name="T104" fmla="*/ 2147483647 w 948"/>
                <a:gd name="T105" fmla="*/ 2147483647 h 893"/>
                <a:gd name="T106" fmla="*/ 2147483647 w 948"/>
                <a:gd name="T107" fmla="*/ 2147483647 h 893"/>
                <a:gd name="T108" fmla="*/ 2147483647 w 948"/>
                <a:gd name="T109" fmla="*/ 2147483647 h 893"/>
                <a:gd name="T110" fmla="*/ 2147483647 w 948"/>
                <a:gd name="T111" fmla="*/ 2147483647 h 893"/>
                <a:gd name="T112" fmla="*/ 2147483647 w 948"/>
                <a:gd name="T113" fmla="*/ 2147483647 h 893"/>
                <a:gd name="T114" fmla="*/ 2147483647 w 948"/>
                <a:gd name="T115" fmla="*/ 2147483647 h 893"/>
                <a:gd name="T116" fmla="*/ 2147483647 w 948"/>
                <a:gd name="T117" fmla="*/ 2147483647 h 8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48" h="893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6" name="Freeform 237"/>
            <p:cNvSpPr>
              <a:spLocks/>
            </p:cNvSpPr>
            <p:nvPr>
              <p:custDataLst>
                <p:tags r:id="rId164"/>
              </p:custDataLst>
            </p:nvPr>
          </p:nvSpPr>
          <p:spPr bwMode="auto">
            <a:xfrm>
              <a:off x="3808413" y="2479675"/>
              <a:ext cx="493712" cy="579438"/>
            </a:xfrm>
            <a:custGeom>
              <a:avLst/>
              <a:gdLst>
                <a:gd name="T0" fmla="*/ 2147483647 w 373"/>
                <a:gd name="T1" fmla="*/ 2147483647 h 370"/>
                <a:gd name="T2" fmla="*/ 2147483647 w 373"/>
                <a:gd name="T3" fmla="*/ 2147483647 h 370"/>
                <a:gd name="T4" fmla="*/ 2147483647 w 373"/>
                <a:gd name="T5" fmla="*/ 2147483647 h 370"/>
                <a:gd name="T6" fmla="*/ 2147483647 w 373"/>
                <a:gd name="T7" fmla="*/ 2147483647 h 370"/>
                <a:gd name="T8" fmla="*/ 2147483647 w 373"/>
                <a:gd name="T9" fmla="*/ 2147483647 h 370"/>
                <a:gd name="T10" fmla="*/ 2147483647 w 373"/>
                <a:gd name="T11" fmla="*/ 2147483647 h 370"/>
                <a:gd name="T12" fmla="*/ 2147483647 w 373"/>
                <a:gd name="T13" fmla="*/ 2147483647 h 370"/>
                <a:gd name="T14" fmla="*/ 2147483647 w 373"/>
                <a:gd name="T15" fmla="*/ 2147483647 h 370"/>
                <a:gd name="T16" fmla="*/ 2147483647 w 373"/>
                <a:gd name="T17" fmla="*/ 2147483647 h 370"/>
                <a:gd name="T18" fmla="*/ 2147483647 w 373"/>
                <a:gd name="T19" fmla="*/ 2147483647 h 370"/>
                <a:gd name="T20" fmla="*/ 2147483647 w 373"/>
                <a:gd name="T21" fmla="*/ 2147483647 h 370"/>
                <a:gd name="T22" fmla="*/ 2147483647 w 373"/>
                <a:gd name="T23" fmla="*/ 2147483647 h 370"/>
                <a:gd name="T24" fmla="*/ 2147483647 w 373"/>
                <a:gd name="T25" fmla="*/ 2147483647 h 370"/>
                <a:gd name="T26" fmla="*/ 2147483647 w 373"/>
                <a:gd name="T27" fmla="*/ 2147483647 h 370"/>
                <a:gd name="T28" fmla="*/ 2147483647 w 373"/>
                <a:gd name="T29" fmla="*/ 2147483647 h 370"/>
                <a:gd name="T30" fmla="*/ 2147483647 w 373"/>
                <a:gd name="T31" fmla="*/ 2147483647 h 370"/>
                <a:gd name="T32" fmla="*/ 2147483647 w 373"/>
                <a:gd name="T33" fmla="*/ 2147483647 h 370"/>
                <a:gd name="T34" fmla="*/ 2147483647 w 373"/>
                <a:gd name="T35" fmla="*/ 2147483647 h 370"/>
                <a:gd name="T36" fmla="*/ 2147483647 w 373"/>
                <a:gd name="T37" fmla="*/ 2147483647 h 370"/>
                <a:gd name="T38" fmla="*/ 2147483647 w 373"/>
                <a:gd name="T39" fmla="*/ 2147483647 h 370"/>
                <a:gd name="T40" fmla="*/ 2147483647 w 373"/>
                <a:gd name="T41" fmla="*/ 2147483647 h 370"/>
                <a:gd name="T42" fmla="*/ 2147483647 w 373"/>
                <a:gd name="T43" fmla="*/ 2147483647 h 370"/>
                <a:gd name="T44" fmla="*/ 2147483647 w 373"/>
                <a:gd name="T45" fmla="*/ 2147483647 h 370"/>
                <a:gd name="T46" fmla="*/ 2147483647 w 373"/>
                <a:gd name="T47" fmla="*/ 2147483647 h 370"/>
                <a:gd name="T48" fmla="*/ 2147483647 w 373"/>
                <a:gd name="T49" fmla="*/ 2147483647 h 370"/>
                <a:gd name="T50" fmla="*/ 2147483647 w 373"/>
                <a:gd name="T51" fmla="*/ 2147483647 h 370"/>
                <a:gd name="T52" fmla="*/ 2147483647 w 373"/>
                <a:gd name="T53" fmla="*/ 2147483647 h 370"/>
                <a:gd name="T54" fmla="*/ 2147483647 w 373"/>
                <a:gd name="T55" fmla="*/ 2147483647 h 370"/>
                <a:gd name="T56" fmla="*/ 2147483647 w 373"/>
                <a:gd name="T57" fmla="*/ 2147483647 h 370"/>
                <a:gd name="T58" fmla="*/ 2147483647 w 373"/>
                <a:gd name="T59" fmla="*/ 2147483647 h 370"/>
                <a:gd name="T60" fmla="*/ 2147483647 w 373"/>
                <a:gd name="T61" fmla="*/ 2147483647 h 370"/>
                <a:gd name="T62" fmla="*/ 2147483647 w 373"/>
                <a:gd name="T63" fmla="*/ 2147483647 h 370"/>
                <a:gd name="T64" fmla="*/ 2147483647 w 373"/>
                <a:gd name="T65" fmla="*/ 2147483647 h 370"/>
                <a:gd name="T66" fmla="*/ 2147483647 w 373"/>
                <a:gd name="T67" fmla="*/ 2147483647 h 370"/>
                <a:gd name="T68" fmla="*/ 2147483647 w 373"/>
                <a:gd name="T69" fmla="*/ 2147483647 h 370"/>
                <a:gd name="T70" fmla="*/ 2147483647 w 373"/>
                <a:gd name="T71" fmla="*/ 2147483647 h 370"/>
                <a:gd name="T72" fmla="*/ 2147483647 w 373"/>
                <a:gd name="T73" fmla="*/ 2147483647 h 370"/>
                <a:gd name="T74" fmla="*/ 2147483647 w 373"/>
                <a:gd name="T75" fmla="*/ 2147483647 h 370"/>
                <a:gd name="T76" fmla="*/ 2147483647 w 373"/>
                <a:gd name="T77" fmla="*/ 2147483647 h 370"/>
                <a:gd name="T78" fmla="*/ 2147483647 w 373"/>
                <a:gd name="T79" fmla="*/ 2147483647 h 370"/>
                <a:gd name="T80" fmla="*/ 2147483647 w 373"/>
                <a:gd name="T81" fmla="*/ 2147483647 h 370"/>
                <a:gd name="T82" fmla="*/ 2147483647 w 373"/>
                <a:gd name="T83" fmla="*/ 2147483647 h 370"/>
                <a:gd name="T84" fmla="*/ 2147483647 w 373"/>
                <a:gd name="T85" fmla="*/ 2147483647 h 370"/>
                <a:gd name="T86" fmla="*/ 2147483647 w 373"/>
                <a:gd name="T87" fmla="*/ 2147483647 h 370"/>
                <a:gd name="T88" fmla="*/ 0 w 373"/>
                <a:gd name="T89" fmla="*/ 2147483647 h 370"/>
                <a:gd name="T90" fmla="*/ 2147483647 w 373"/>
                <a:gd name="T91" fmla="*/ 2147483647 h 370"/>
                <a:gd name="T92" fmla="*/ 2147483647 w 373"/>
                <a:gd name="T93" fmla="*/ 2147483647 h 370"/>
                <a:gd name="T94" fmla="*/ 2147483647 w 373"/>
                <a:gd name="T95" fmla="*/ 2147483647 h 3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73" h="37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7" name="Freeform 238"/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4244975" y="2614613"/>
              <a:ext cx="384175" cy="436562"/>
            </a:xfrm>
            <a:custGeom>
              <a:avLst/>
              <a:gdLst>
                <a:gd name="T0" fmla="*/ 2147483647 w 877"/>
                <a:gd name="T1" fmla="*/ 2147483647 h 826"/>
                <a:gd name="T2" fmla="*/ 2147483647 w 877"/>
                <a:gd name="T3" fmla="*/ 2147483647 h 826"/>
                <a:gd name="T4" fmla="*/ 2147483647 w 877"/>
                <a:gd name="T5" fmla="*/ 2147483647 h 826"/>
                <a:gd name="T6" fmla="*/ 2147483647 w 877"/>
                <a:gd name="T7" fmla="*/ 2147483647 h 826"/>
                <a:gd name="T8" fmla="*/ 2147483647 w 877"/>
                <a:gd name="T9" fmla="*/ 2147483647 h 826"/>
                <a:gd name="T10" fmla="*/ 2147483647 w 877"/>
                <a:gd name="T11" fmla="*/ 2147483647 h 826"/>
                <a:gd name="T12" fmla="*/ 2147483647 w 877"/>
                <a:gd name="T13" fmla="*/ 2147483647 h 826"/>
                <a:gd name="T14" fmla="*/ 2147483647 w 877"/>
                <a:gd name="T15" fmla="*/ 2147483647 h 826"/>
                <a:gd name="T16" fmla="*/ 2147483647 w 877"/>
                <a:gd name="T17" fmla="*/ 2147483647 h 826"/>
                <a:gd name="T18" fmla="*/ 2147483647 w 877"/>
                <a:gd name="T19" fmla="*/ 2147483647 h 826"/>
                <a:gd name="T20" fmla="*/ 2147483647 w 877"/>
                <a:gd name="T21" fmla="*/ 2147483647 h 826"/>
                <a:gd name="T22" fmla="*/ 2147483647 w 877"/>
                <a:gd name="T23" fmla="*/ 2147483647 h 826"/>
                <a:gd name="T24" fmla="*/ 2147483647 w 877"/>
                <a:gd name="T25" fmla="*/ 2147483647 h 826"/>
                <a:gd name="T26" fmla="*/ 2147483647 w 877"/>
                <a:gd name="T27" fmla="*/ 2147483647 h 826"/>
                <a:gd name="T28" fmla="*/ 2147483647 w 877"/>
                <a:gd name="T29" fmla="*/ 2147483647 h 826"/>
                <a:gd name="T30" fmla="*/ 2147483647 w 877"/>
                <a:gd name="T31" fmla="*/ 2147483647 h 826"/>
                <a:gd name="T32" fmla="*/ 2147483647 w 877"/>
                <a:gd name="T33" fmla="*/ 2147483647 h 826"/>
                <a:gd name="T34" fmla="*/ 2147483647 w 877"/>
                <a:gd name="T35" fmla="*/ 2147483647 h 826"/>
                <a:gd name="T36" fmla="*/ 2147483647 w 877"/>
                <a:gd name="T37" fmla="*/ 2147483647 h 826"/>
                <a:gd name="T38" fmla="*/ 2147483647 w 877"/>
                <a:gd name="T39" fmla="*/ 2147483647 h 826"/>
                <a:gd name="T40" fmla="*/ 2147483647 w 877"/>
                <a:gd name="T41" fmla="*/ 2147483647 h 826"/>
                <a:gd name="T42" fmla="*/ 2147483647 w 877"/>
                <a:gd name="T43" fmla="*/ 2147483647 h 826"/>
                <a:gd name="T44" fmla="*/ 2147483647 w 877"/>
                <a:gd name="T45" fmla="*/ 2147483647 h 826"/>
                <a:gd name="T46" fmla="*/ 2147483647 w 877"/>
                <a:gd name="T47" fmla="*/ 0 h 826"/>
                <a:gd name="T48" fmla="*/ 2147483647 w 877"/>
                <a:gd name="T49" fmla="*/ 2147483647 h 826"/>
                <a:gd name="T50" fmla="*/ 2147483647 w 877"/>
                <a:gd name="T51" fmla="*/ 2147483647 h 826"/>
                <a:gd name="T52" fmla="*/ 2147483647 w 877"/>
                <a:gd name="T53" fmla="*/ 2147483647 h 826"/>
                <a:gd name="T54" fmla="*/ 2147483647 w 877"/>
                <a:gd name="T55" fmla="*/ 2147483647 h 826"/>
                <a:gd name="T56" fmla="*/ 2147483647 w 877"/>
                <a:gd name="T57" fmla="*/ 2147483647 h 826"/>
                <a:gd name="T58" fmla="*/ 2147483647 w 877"/>
                <a:gd name="T59" fmla="*/ 2147483647 h 826"/>
                <a:gd name="T60" fmla="*/ 2147483647 w 877"/>
                <a:gd name="T61" fmla="*/ 2147483647 h 826"/>
                <a:gd name="T62" fmla="*/ 2147483647 w 877"/>
                <a:gd name="T63" fmla="*/ 2147483647 h 826"/>
                <a:gd name="T64" fmla="*/ 2147483647 w 877"/>
                <a:gd name="T65" fmla="*/ 2147483647 h 826"/>
                <a:gd name="T66" fmla="*/ 2147483647 w 877"/>
                <a:gd name="T67" fmla="*/ 2147483647 h 826"/>
                <a:gd name="T68" fmla="*/ 2147483647 w 877"/>
                <a:gd name="T69" fmla="*/ 2147483647 h 826"/>
                <a:gd name="T70" fmla="*/ 2147483647 w 877"/>
                <a:gd name="T71" fmla="*/ 2147483647 h 826"/>
                <a:gd name="T72" fmla="*/ 2147483647 w 877"/>
                <a:gd name="T73" fmla="*/ 2147483647 h 826"/>
                <a:gd name="T74" fmla="*/ 2147483647 w 877"/>
                <a:gd name="T75" fmla="*/ 2147483647 h 826"/>
                <a:gd name="T76" fmla="*/ 2147483647 w 877"/>
                <a:gd name="T77" fmla="*/ 2147483647 h 826"/>
                <a:gd name="T78" fmla="*/ 2147483647 w 877"/>
                <a:gd name="T79" fmla="*/ 2147483647 h 826"/>
                <a:gd name="T80" fmla="*/ 2147483647 w 877"/>
                <a:gd name="T81" fmla="*/ 2147483647 h 826"/>
                <a:gd name="T82" fmla="*/ 2147483647 w 877"/>
                <a:gd name="T83" fmla="*/ 2147483647 h 826"/>
                <a:gd name="T84" fmla="*/ 2147483647 w 877"/>
                <a:gd name="T85" fmla="*/ 2147483647 h 826"/>
                <a:gd name="T86" fmla="*/ 2147483647 w 877"/>
                <a:gd name="T87" fmla="*/ 2147483647 h 826"/>
                <a:gd name="T88" fmla="*/ 2147483647 w 877"/>
                <a:gd name="T89" fmla="*/ 2147483647 h 826"/>
                <a:gd name="T90" fmla="*/ 2147483647 w 877"/>
                <a:gd name="T91" fmla="*/ 2147483647 h 826"/>
                <a:gd name="T92" fmla="*/ 2147483647 w 877"/>
                <a:gd name="T93" fmla="*/ 2147483647 h 826"/>
                <a:gd name="T94" fmla="*/ 2147483647 w 877"/>
                <a:gd name="T95" fmla="*/ 2147483647 h 826"/>
                <a:gd name="T96" fmla="*/ 2147483647 w 877"/>
                <a:gd name="T97" fmla="*/ 2147483647 h 826"/>
                <a:gd name="T98" fmla="*/ 2147483647 w 877"/>
                <a:gd name="T99" fmla="*/ 2147483647 h 826"/>
                <a:gd name="T100" fmla="*/ 2147483647 w 877"/>
                <a:gd name="T101" fmla="*/ 2147483647 h 826"/>
                <a:gd name="T102" fmla="*/ 2147483647 w 877"/>
                <a:gd name="T103" fmla="*/ 2147483647 h 826"/>
                <a:gd name="T104" fmla="*/ 2147483647 w 877"/>
                <a:gd name="T105" fmla="*/ 2147483647 h 826"/>
                <a:gd name="T106" fmla="*/ 2147483647 w 877"/>
                <a:gd name="T107" fmla="*/ 2147483647 h 826"/>
                <a:gd name="T108" fmla="*/ 2147483647 w 877"/>
                <a:gd name="T109" fmla="*/ 2147483647 h 826"/>
                <a:gd name="T110" fmla="*/ 2147483647 w 877"/>
                <a:gd name="T111" fmla="*/ 2147483647 h 826"/>
                <a:gd name="T112" fmla="*/ 2147483647 w 877"/>
                <a:gd name="T113" fmla="*/ 2147483647 h 826"/>
                <a:gd name="T114" fmla="*/ 2147483647 w 877"/>
                <a:gd name="T115" fmla="*/ 2147483647 h 8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77" h="826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8" name="Freeform 239"/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4197350" y="2479675"/>
              <a:ext cx="93663" cy="236538"/>
            </a:xfrm>
            <a:custGeom>
              <a:avLst/>
              <a:gdLst>
                <a:gd name="T0" fmla="*/ 2147483647 w 206"/>
                <a:gd name="T1" fmla="*/ 2147483647 h 455"/>
                <a:gd name="T2" fmla="*/ 2147483647 w 206"/>
                <a:gd name="T3" fmla="*/ 2147483647 h 455"/>
                <a:gd name="T4" fmla="*/ 2147483647 w 206"/>
                <a:gd name="T5" fmla="*/ 2147483647 h 455"/>
                <a:gd name="T6" fmla="*/ 2147483647 w 206"/>
                <a:gd name="T7" fmla="*/ 2147483647 h 455"/>
                <a:gd name="T8" fmla="*/ 2147483647 w 206"/>
                <a:gd name="T9" fmla="*/ 2147483647 h 455"/>
                <a:gd name="T10" fmla="*/ 2147483647 w 206"/>
                <a:gd name="T11" fmla="*/ 2147483647 h 455"/>
                <a:gd name="T12" fmla="*/ 2147483647 w 206"/>
                <a:gd name="T13" fmla="*/ 2147483647 h 455"/>
                <a:gd name="T14" fmla="*/ 2147483647 w 206"/>
                <a:gd name="T15" fmla="*/ 2147483647 h 455"/>
                <a:gd name="T16" fmla="*/ 2147483647 w 206"/>
                <a:gd name="T17" fmla="*/ 2147483647 h 455"/>
                <a:gd name="T18" fmla="*/ 2147483647 w 206"/>
                <a:gd name="T19" fmla="*/ 2147483647 h 455"/>
                <a:gd name="T20" fmla="*/ 2147483647 w 206"/>
                <a:gd name="T21" fmla="*/ 2147483647 h 455"/>
                <a:gd name="T22" fmla="*/ 2147483647 w 206"/>
                <a:gd name="T23" fmla="*/ 2147483647 h 455"/>
                <a:gd name="T24" fmla="*/ 2147483647 w 206"/>
                <a:gd name="T25" fmla="*/ 2147483647 h 455"/>
                <a:gd name="T26" fmla="*/ 2147483647 w 206"/>
                <a:gd name="T27" fmla="*/ 2147483647 h 455"/>
                <a:gd name="T28" fmla="*/ 2147483647 w 206"/>
                <a:gd name="T29" fmla="*/ 2147483647 h 455"/>
                <a:gd name="T30" fmla="*/ 2147483647 w 206"/>
                <a:gd name="T31" fmla="*/ 2147483647 h 455"/>
                <a:gd name="T32" fmla="*/ 2147483647 w 206"/>
                <a:gd name="T33" fmla="*/ 2147483647 h 455"/>
                <a:gd name="T34" fmla="*/ 2147483647 w 206"/>
                <a:gd name="T35" fmla="*/ 2147483647 h 455"/>
                <a:gd name="T36" fmla="*/ 2147483647 w 206"/>
                <a:gd name="T37" fmla="*/ 2147483647 h 455"/>
                <a:gd name="T38" fmla="*/ 2147483647 w 206"/>
                <a:gd name="T39" fmla="*/ 2147483647 h 455"/>
                <a:gd name="T40" fmla="*/ 2147483647 w 206"/>
                <a:gd name="T41" fmla="*/ 2147483647 h 455"/>
                <a:gd name="T42" fmla="*/ 2147483647 w 206"/>
                <a:gd name="T43" fmla="*/ 2147483647 h 455"/>
                <a:gd name="T44" fmla="*/ 2147483647 w 206"/>
                <a:gd name="T45" fmla="*/ 2147483647 h 455"/>
                <a:gd name="T46" fmla="*/ 2147483647 w 206"/>
                <a:gd name="T47" fmla="*/ 2147483647 h 455"/>
                <a:gd name="T48" fmla="*/ 2147483647 w 206"/>
                <a:gd name="T49" fmla="*/ 2147483647 h 455"/>
                <a:gd name="T50" fmla="*/ 2147483647 w 206"/>
                <a:gd name="T51" fmla="*/ 2147483647 h 455"/>
                <a:gd name="T52" fmla="*/ 2147483647 w 206"/>
                <a:gd name="T53" fmla="*/ 2147483647 h 455"/>
                <a:gd name="T54" fmla="*/ 2147483647 w 206"/>
                <a:gd name="T55" fmla="*/ 2147483647 h 455"/>
                <a:gd name="T56" fmla="*/ 2147483647 w 206"/>
                <a:gd name="T57" fmla="*/ 2147483647 h 455"/>
                <a:gd name="T58" fmla="*/ 2147483647 w 206"/>
                <a:gd name="T59" fmla="*/ 2147483647 h 455"/>
                <a:gd name="T60" fmla="*/ 2147483647 w 206"/>
                <a:gd name="T61" fmla="*/ 2147483647 h 455"/>
                <a:gd name="T62" fmla="*/ 2147483647 w 206"/>
                <a:gd name="T63" fmla="*/ 2147483647 h 455"/>
                <a:gd name="T64" fmla="*/ 2147483647 w 206"/>
                <a:gd name="T65" fmla="*/ 2147483647 h 455"/>
                <a:gd name="T66" fmla="*/ 2147483647 w 206"/>
                <a:gd name="T67" fmla="*/ 2147483647 h 455"/>
                <a:gd name="T68" fmla="*/ 2147483647 w 206"/>
                <a:gd name="T69" fmla="*/ 2147483647 h 455"/>
                <a:gd name="T70" fmla="*/ 2147483647 w 206"/>
                <a:gd name="T71" fmla="*/ 2147483647 h 455"/>
                <a:gd name="T72" fmla="*/ 2147483647 w 206"/>
                <a:gd name="T73" fmla="*/ 2147483647 h 455"/>
                <a:gd name="T74" fmla="*/ 2147483647 w 206"/>
                <a:gd name="T75" fmla="*/ 0 h 455"/>
                <a:gd name="T76" fmla="*/ 2147483647 w 206"/>
                <a:gd name="T77" fmla="*/ 2147483647 h 455"/>
                <a:gd name="T78" fmla="*/ 2147483647 w 206"/>
                <a:gd name="T79" fmla="*/ 2147483647 h 455"/>
                <a:gd name="T80" fmla="*/ 2147483647 w 206"/>
                <a:gd name="T81" fmla="*/ 2147483647 h 455"/>
                <a:gd name="T82" fmla="*/ 2147483647 w 206"/>
                <a:gd name="T83" fmla="*/ 2147483647 h 455"/>
                <a:gd name="T84" fmla="*/ 2147483647 w 206"/>
                <a:gd name="T85" fmla="*/ 2147483647 h 455"/>
                <a:gd name="T86" fmla="*/ 2147483647 w 206"/>
                <a:gd name="T87" fmla="*/ 2147483647 h 455"/>
                <a:gd name="T88" fmla="*/ 2147483647 w 206"/>
                <a:gd name="T89" fmla="*/ 2147483647 h 455"/>
                <a:gd name="T90" fmla="*/ 2147483647 w 206"/>
                <a:gd name="T91" fmla="*/ 2147483647 h 455"/>
                <a:gd name="T92" fmla="*/ 0 w 206"/>
                <a:gd name="T93" fmla="*/ 2147483647 h 455"/>
                <a:gd name="T94" fmla="*/ 2147483647 w 206"/>
                <a:gd name="T95" fmla="*/ 2147483647 h 455"/>
                <a:gd name="T96" fmla="*/ 2147483647 w 206"/>
                <a:gd name="T97" fmla="*/ 2147483647 h 455"/>
                <a:gd name="T98" fmla="*/ 2147483647 w 206"/>
                <a:gd name="T99" fmla="*/ 2147483647 h 455"/>
                <a:gd name="T100" fmla="*/ 2147483647 w 206"/>
                <a:gd name="T101" fmla="*/ 2147483647 h 455"/>
                <a:gd name="T102" fmla="*/ 2147483647 w 206"/>
                <a:gd name="T103" fmla="*/ 2147483647 h 455"/>
                <a:gd name="T104" fmla="*/ 2147483647 w 206"/>
                <a:gd name="T105" fmla="*/ 2147483647 h 455"/>
                <a:gd name="T106" fmla="*/ 2147483647 w 206"/>
                <a:gd name="T107" fmla="*/ 2147483647 h 4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6" h="455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9" name="Freeform 240"/>
            <p:cNvSpPr>
              <a:spLocks/>
            </p:cNvSpPr>
            <p:nvPr>
              <p:custDataLst>
                <p:tags r:id="rId167"/>
              </p:custDataLst>
            </p:nvPr>
          </p:nvSpPr>
          <p:spPr bwMode="auto">
            <a:xfrm>
              <a:off x="3579813" y="2790825"/>
              <a:ext cx="231775" cy="215900"/>
            </a:xfrm>
            <a:custGeom>
              <a:avLst/>
              <a:gdLst>
                <a:gd name="T0" fmla="*/ 2147483647 w 518"/>
                <a:gd name="T1" fmla="*/ 2147483647 h 406"/>
                <a:gd name="T2" fmla="*/ 2147483647 w 518"/>
                <a:gd name="T3" fmla="*/ 2147483647 h 406"/>
                <a:gd name="T4" fmla="*/ 2147483647 w 518"/>
                <a:gd name="T5" fmla="*/ 2147483647 h 406"/>
                <a:gd name="T6" fmla="*/ 2147483647 w 518"/>
                <a:gd name="T7" fmla="*/ 2147483647 h 406"/>
                <a:gd name="T8" fmla="*/ 2147483647 w 518"/>
                <a:gd name="T9" fmla="*/ 2147483647 h 406"/>
                <a:gd name="T10" fmla="*/ 2147483647 w 518"/>
                <a:gd name="T11" fmla="*/ 2147483647 h 406"/>
                <a:gd name="T12" fmla="*/ 2147483647 w 518"/>
                <a:gd name="T13" fmla="*/ 2147483647 h 406"/>
                <a:gd name="T14" fmla="*/ 2147483647 w 518"/>
                <a:gd name="T15" fmla="*/ 2147483647 h 406"/>
                <a:gd name="T16" fmla="*/ 2147483647 w 518"/>
                <a:gd name="T17" fmla="*/ 2147483647 h 406"/>
                <a:gd name="T18" fmla="*/ 2147483647 w 518"/>
                <a:gd name="T19" fmla="*/ 2147483647 h 406"/>
                <a:gd name="T20" fmla="*/ 2147483647 w 518"/>
                <a:gd name="T21" fmla="*/ 2147483647 h 406"/>
                <a:gd name="T22" fmla="*/ 2147483647 w 518"/>
                <a:gd name="T23" fmla="*/ 2147483647 h 406"/>
                <a:gd name="T24" fmla="*/ 2147483647 w 518"/>
                <a:gd name="T25" fmla="*/ 2147483647 h 406"/>
                <a:gd name="T26" fmla="*/ 2147483647 w 518"/>
                <a:gd name="T27" fmla="*/ 2147483647 h 406"/>
                <a:gd name="T28" fmla="*/ 2147483647 w 518"/>
                <a:gd name="T29" fmla="*/ 2147483647 h 406"/>
                <a:gd name="T30" fmla="*/ 2147483647 w 518"/>
                <a:gd name="T31" fmla="*/ 2147483647 h 406"/>
                <a:gd name="T32" fmla="*/ 2147483647 w 518"/>
                <a:gd name="T33" fmla="*/ 2147483647 h 406"/>
                <a:gd name="T34" fmla="*/ 2147483647 w 518"/>
                <a:gd name="T35" fmla="*/ 2147483647 h 406"/>
                <a:gd name="T36" fmla="*/ 2147483647 w 518"/>
                <a:gd name="T37" fmla="*/ 2147483647 h 406"/>
                <a:gd name="T38" fmla="*/ 2147483647 w 518"/>
                <a:gd name="T39" fmla="*/ 2147483647 h 406"/>
                <a:gd name="T40" fmla="*/ 2147483647 w 518"/>
                <a:gd name="T41" fmla="*/ 2147483647 h 406"/>
                <a:gd name="T42" fmla="*/ 2147483647 w 518"/>
                <a:gd name="T43" fmla="*/ 2147483647 h 406"/>
                <a:gd name="T44" fmla="*/ 2147483647 w 518"/>
                <a:gd name="T45" fmla="*/ 2147483647 h 406"/>
                <a:gd name="T46" fmla="*/ 2147483647 w 518"/>
                <a:gd name="T47" fmla="*/ 2147483647 h 406"/>
                <a:gd name="T48" fmla="*/ 2147483647 w 518"/>
                <a:gd name="T49" fmla="*/ 2147483647 h 406"/>
                <a:gd name="T50" fmla="*/ 2147483647 w 518"/>
                <a:gd name="T51" fmla="*/ 2147483647 h 406"/>
                <a:gd name="T52" fmla="*/ 2147483647 w 518"/>
                <a:gd name="T53" fmla="*/ 2147483647 h 406"/>
                <a:gd name="T54" fmla="*/ 2147483647 w 518"/>
                <a:gd name="T55" fmla="*/ 2147483647 h 406"/>
                <a:gd name="T56" fmla="*/ 2147483647 w 518"/>
                <a:gd name="T57" fmla="*/ 2147483647 h 406"/>
                <a:gd name="T58" fmla="*/ 2147483647 w 518"/>
                <a:gd name="T59" fmla="*/ 2147483647 h 406"/>
                <a:gd name="T60" fmla="*/ 2147483647 w 518"/>
                <a:gd name="T61" fmla="*/ 2147483647 h 406"/>
                <a:gd name="T62" fmla="*/ 2147483647 w 518"/>
                <a:gd name="T63" fmla="*/ 2147483647 h 406"/>
                <a:gd name="T64" fmla="*/ 2147483647 w 518"/>
                <a:gd name="T65" fmla="*/ 2147483647 h 406"/>
                <a:gd name="T66" fmla="*/ 2147483647 w 518"/>
                <a:gd name="T67" fmla="*/ 2147483647 h 406"/>
                <a:gd name="T68" fmla="*/ 2147483647 w 518"/>
                <a:gd name="T69" fmla="*/ 2147483647 h 406"/>
                <a:gd name="T70" fmla="*/ 2147483647 w 518"/>
                <a:gd name="T71" fmla="*/ 2147483647 h 406"/>
                <a:gd name="T72" fmla="*/ 2147483647 w 518"/>
                <a:gd name="T73" fmla="*/ 2147483647 h 406"/>
                <a:gd name="T74" fmla="*/ 2147483647 w 518"/>
                <a:gd name="T75" fmla="*/ 2147483647 h 406"/>
                <a:gd name="T76" fmla="*/ 2147483647 w 518"/>
                <a:gd name="T77" fmla="*/ 0 h 406"/>
                <a:gd name="T78" fmla="*/ 2147483647 w 518"/>
                <a:gd name="T79" fmla="*/ 2147483647 h 406"/>
                <a:gd name="T80" fmla="*/ 2147483647 w 518"/>
                <a:gd name="T81" fmla="*/ 2147483647 h 4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8" h="406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0" name="Freeform 241"/>
            <p:cNvSpPr>
              <a:spLocks/>
            </p:cNvSpPr>
            <p:nvPr>
              <p:custDataLst>
                <p:tags r:id="rId168"/>
              </p:custDataLst>
            </p:nvPr>
          </p:nvSpPr>
          <p:spPr bwMode="auto">
            <a:xfrm>
              <a:off x="3548063" y="1598613"/>
              <a:ext cx="190500" cy="93662"/>
            </a:xfrm>
            <a:custGeom>
              <a:avLst/>
              <a:gdLst>
                <a:gd name="T0" fmla="*/ 2147483647 w 446"/>
                <a:gd name="T1" fmla="*/ 2147483647 h 178"/>
                <a:gd name="T2" fmla="*/ 2147483647 w 446"/>
                <a:gd name="T3" fmla="*/ 2147483647 h 178"/>
                <a:gd name="T4" fmla="*/ 2147483647 w 446"/>
                <a:gd name="T5" fmla="*/ 2147483647 h 178"/>
                <a:gd name="T6" fmla="*/ 2147483647 w 446"/>
                <a:gd name="T7" fmla="*/ 2147483647 h 178"/>
                <a:gd name="T8" fmla="*/ 2147483647 w 446"/>
                <a:gd name="T9" fmla="*/ 2147483647 h 178"/>
                <a:gd name="T10" fmla="*/ 2147483647 w 446"/>
                <a:gd name="T11" fmla="*/ 0 h 178"/>
                <a:gd name="T12" fmla="*/ 2147483647 w 446"/>
                <a:gd name="T13" fmla="*/ 2147483647 h 178"/>
                <a:gd name="T14" fmla="*/ 2147483647 w 446"/>
                <a:gd name="T15" fmla="*/ 2147483647 h 178"/>
                <a:gd name="T16" fmla="*/ 2147483647 w 446"/>
                <a:gd name="T17" fmla="*/ 2147483647 h 178"/>
                <a:gd name="T18" fmla="*/ 2147483647 w 446"/>
                <a:gd name="T19" fmla="*/ 2147483647 h 178"/>
                <a:gd name="T20" fmla="*/ 2147483647 w 446"/>
                <a:gd name="T21" fmla="*/ 2147483647 h 178"/>
                <a:gd name="T22" fmla="*/ 2147483647 w 446"/>
                <a:gd name="T23" fmla="*/ 2147483647 h 178"/>
                <a:gd name="T24" fmla="*/ 2147483647 w 446"/>
                <a:gd name="T25" fmla="*/ 2147483647 h 178"/>
                <a:gd name="T26" fmla="*/ 2147483647 w 446"/>
                <a:gd name="T27" fmla="*/ 2147483647 h 178"/>
                <a:gd name="T28" fmla="*/ 2147483647 w 446"/>
                <a:gd name="T29" fmla="*/ 2147483647 h 178"/>
                <a:gd name="T30" fmla="*/ 2147483647 w 446"/>
                <a:gd name="T31" fmla="*/ 2147483647 h 178"/>
                <a:gd name="T32" fmla="*/ 2147483647 w 446"/>
                <a:gd name="T33" fmla="*/ 2147483647 h 178"/>
                <a:gd name="T34" fmla="*/ 2147483647 w 446"/>
                <a:gd name="T35" fmla="*/ 2147483647 h 178"/>
                <a:gd name="T36" fmla="*/ 2147483647 w 446"/>
                <a:gd name="T37" fmla="*/ 2147483647 h 178"/>
                <a:gd name="T38" fmla="*/ 2147483647 w 446"/>
                <a:gd name="T39" fmla="*/ 2147483647 h 178"/>
                <a:gd name="T40" fmla="*/ 2147483647 w 446"/>
                <a:gd name="T41" fmla="*/ 2147483647 h 178"/>
                <a:gd name="T42" fmla="*/ 2147483647 w 446"/>
                <a:gd name="T43" fmla="*/ 2147483647 h 178"/>
                <a:gd name="T44" fmla="*/ 2147483647 w 446"/>
                <a:gd name="T45" fmla="*/ 2147483647 h 178"/>
                <a:gd name="T46" fmla="*/ 2147483647 w 446"/>
                <a:gd name="T47" fmla="*/ 2147483647 h 178"/>
                <a:gd name="T48" fmla="*/ 2147483647 w 446"/>
                <a:gd name="T49" fmla="*/ 2147483647 h 178"/>
                <a:gd name="T50" fmla="*/ 2147483647 w 446"/>
                <a:gd name="T51" fmla="*/ 2147483647 h 178"/>
                <a:gd name="T52" fmla="*/ 2147483647 w 446"/>
                <a:gd name="T53" fmla="*/ 2147483647 h 178"/>
                <a:gd name="T54" fmla="*/ 2147483647 w 446"/>
                <a:gd name="T55" fmla="*/ 2147483647 h 178"/>
                <a:gd name="T56" fmla="*/ 2147483647 w 446"/>
                <a:gd name="T57" fmla="*/ 2147483647 h 178"/>
                <a:gd name="T58" fmla="*/ 2147483647 w 446"/>
                <a:gd name="T59" fmla="*/ 2147483647 h 178"/>
                <a:gd name="T60" fmla="*/ 2147483647 w 446"/>
                <a:gd name="T61" fmla="*/ 2147483647 h 178"/>
                <a:gd name="T62" fmla="*/ 2147483647 w 446"/>
                <a:gd name="T63" fmla="*/ 2147483647 h 178"/>
                <a:gd name="T64" fmla="*/ 2147483647 w 446"/>
                <a:gd name="T65" fmla="*/ 2147483647 h 178"/>
                <a:gd name="T66" fmla="*/ 2147483647 w 446"/>
                <a:gd name="T67" fmla="*/ 2147483647 h 178"/>
                <a:gd name="T68" fmla="*/ 2147483647 w 446"/>
                <a:gd name="T69" fmla="*/ 2147483647 h 178"/>
                <a:gd name="T70" fmla="*/ 2147483647 w 446"/>
                <a:gd name="T71" fmla="*/ 2147483647 h 178"/>
                <a:gd name="T72" fmla="*/ 2147483647 w 446"/>
                <a:gd name="T73" fmla="*/ 2147483647 h 178"/>
                <a:gd name="T74" fmla="*/ 2147483647 w 446"/>
                <a:gd name="T75" fmla="*/ 2147483647 h 178"/>
                <a:gd name="T76" fmla="*/ 2147483647 w 446"/>
                <a:gd name="T77" fmla="*/ 2147483647 h 178"/>
                <a:gd name="T78" fmla="*/ 2147483647 w 446"/>
                <a:gd name="T79" fmla="*/ 2147483647 h 178"/>
                <a:gd name="T80" fmla="*/ 0 w 446"/>
                <a:gd name="T81" fmla="*/ 2147483647 h 178"/>
                <a:gd name="T82" fmla="*/ 2147483647 w 446"/>
                <a:gd name="T83" fmla="*/ 2147483647 h 178"/>
                <a:gd name="T84" fmla="*/ 2147483647 w 446"/>
                <a:gd name="T85" fmla="*/ 2147483647 h 178"/>
                <a:gd name="T86" fmla="*/ 2147483647 w 446"/>
                <a:gd name="T87" fmla="*/ 2147483647 h 178"/>
                <a:gd name="T88" fmla="*/ 2147483647 w 446"/>
                <a:gd name="T89" fmla="*/ 2147483647 h 1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46" h="178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1" name="Freeform 242"/>
            <p:cNvSpPr>
              <a:spLocks/>
            </p:cNvSpPr>
            <p:nvPr>
              <p:custDataLst>
                <p:tags r:id="rId169"/>
              </p:custDataLst>
            </p:nvPr>
          </p:nvSpPr>
          <p:spPr bwMode="auto">
            <a:xfrm>
              <a:off x="4339664" y="1862696"/>
              <a:ext cx="15268" cy="56357"/>
            </a:xfrm>
            <a:custGeom>
              <a:avLst/>
              <a:gdLst>
                <a:gd name="T0" fmla="*/ 0 w 28"/>
                <a:gd name="T1" fmla="*/ 73 h 73"/>
                <a:gd name="T2" fmla="*/ 2 w 28"/>
                <a:gd name="T3" fmla="*/ 47 h 73"/>
                <a:gd name="T4" fmla="*/ 6 w 28"/>
                <a:gd name="T5" fmla="*/ 28 h 73"/>
                <a:gd name="T6" fmla="*/ 7 w 28"/>
                <a:gd name="T7" fmla="*/ 20 h 73"/>
                <a:gd name="T8" fmla="*/ 6 w 28"/>
                <a:gd name="T9" fmla="*/ 13 h 73"/>
                <a:gd name="T10" fmla="*/ 4 w 28"/>
                <a:gd name="T11" fmla="*/ 7 h 73"/>
                <a:gd name="T12" fmla="*/ 0 w 28"/>
                <a:gd name="T13" fmla="*/ 0 h 73"/>
                <a:gd name="T14" fmla="*/ 28 w 28"/>
                <a:gd name="T15" fmla="*/ 0 h 73"/>
                <a:gd name="T16" fmla="*/ 22 w 28"/>
                <a:gd name="T17" fmla="*/ 16 h 73"/>
                <a:gd name="T18" fmla="*/ 17 w 28"/>
                <a:gd name="T19" fmla="*/ 30 h 73"/>
                <a:gd name="T20" fmla="*/ 12 w 28"/>
                <a:gd name="T21" fmla="*/ 43 h 73"/>
                <a:gd name="T22" fmla="*/ 7 w 28"/>
                <a:gd name="T23" fmla="*/ 55 h 73"/>
                <a:gd name="T24" fmla="*/ 0 w 28"/>
                <a:gd name="T2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73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82" name="Freeform 243"/>
            <p:cNvSpPr>
              <a:spLocks/>
            </p:cNvSpPr>
            <p:nvPr>
              <p:custDataLst>
                <p:tags r:id="rId170"/>
              </p:custDataLst>
            </p:nvPr>
          </p:nvSpPr>
          <p:spPr bwMode="auto">
            <a:xfrm>
              <a:off x="4228095" y="1525726"/>
              <a:ext cx="234881" cy="395676"/>
            </a:xfrm>
            <a:custGeom>
              <a:avLst/>
              <a:gdLst>
                <a:gd name="T0" fmla="*/ 419 w 531"/>
                <a:gd name="T1" fmla="*/ 203 h 757"/>
                <a:gd name="T2" fmla="*/ 406 w 531"/>
                <a:gd name="T3" fmla="*/ 221 h 757"/>
                <a:gd name="T4" fmla="*/ 404 w 531"/>
                <a:gd name="T5" fmla="*/ 237 h 757"/>
                <a:gd name="T6" fmla="*/ 382 w 531"/>
                <a:gd name="T7" fmla="*/ 275 h 757"/>
                <a:gd name="T8" fmla="*/ 325 w 531"/>
                <a:gd name="T9" fmla="*/ 306 h 757"/>
                <a:gd name="T10" fmla="*/ 252 w 531"/>
                <a:gd name="T11" fmla="*/ 354 h 757"/>
                <a:gd name="T12" fmla="*/ 237 w 531"/>
                <a:gd name="T13" fmla="*/ 369 h 757"/>
                <a:gd name="T14" fmla="*/ 245 w 531"/>
                <a:gd name="T15" fmla="*/ 381 h 757"/>
                <a:gd name="T16" fmla="*/ 240 w 531"/>
                <a:gd name="T17" fmla="*/ 424 h 757"/>
                <a:gd name="T18" fmla="*/ 239 w 531"/>
                <a:gd name="T19" fmla="*/ 449 h 757"/>
                <a:gd name="T20" fmla="*/ 262 w 531"/>
                <a:gd name="T21" fmla="*/ 468 h 757"/>
                <a:gd name="T22" fmla="*/ 320 w 531"/>
                <a:gd name="T23" fmla="*/ 485 h 757"/>
                <a:gd name="T24" fmla="*/ 332 w 531"/>
                <a:gd name="T25" fmla="*/ 505 h 757"/>
                <a:gd name="T26" fmla="*/ 310 w 531"/>
                <a:gd name="T27" fmla="*/ 531 h 757"/>
                <a:gd name="T28" fmla="*/ 272 w 531"/>
                <a:gd name="T29" fmla="*/ 547 h 757"/>
                <a:gd name="T30" fmla="*/ 265 w 531"/>
                <a:gd name="T31" fmla="*/ 560 h 757"/>
                <a:gd name="T32" fmla="*/ 252 w 531"/>
                <a:gd name="T33" fmla="*/ 631 h 757"/>
                <a:gd name="T34" fmla="*/ 239 w 531"/>
                <a:gd name="T35" fmla="*/ 721 h 757"/>
                <a:gd name="T36" fmla="*/ 173 w 531"/>
                <a:gd name="T37" fmla="*/ 727 h 757"/>
                <a:gd name="T38" fmla="*/ 152 w 531"/>
                <a:gd name="T39" fmla="*/ 738 h 757"/>
                <a:gd name="T40" fmla="*/ 153 w 531"/>
                <a:gd name="T41" fmla="*/ 757 h 757"/>
                <a:gd name="T42" fmla="*/ 106 w 531"/>
                <a:gd name="T43" fmla="*/ 757 h 757"/>
                <a:gd name="T44" fmla="*/ 95 w 531"/>
                <a:gd name="T45" fmla="*/ 752 h 757"/>
                <a:gd name="T46" fmla="*/ 71 w 531"/>
                <a:gd name="T47" fmla="*/ 718 h 757"/>
                <a:gd name="T48" fmla="*/ 41 w 531"/>
                <a:gd name="T49" fmla="*/ 640 h 757"/>
                <a:gd name="T50" fmla="*/ 34 w 531"/>
                <a:gd name="T51" fmla="*/ 597 h 757"/>
                <a:gd name="T52" fmla="*/ 14 w 531"/>
                <a:gd name="T53" fmla="*/ 586 h 757"/>
                <a:gd name="T54" fmla="*/ 19 w 531"/>
                <a:gd name="T55" fmla="*/ 561 h 757"/>
                <a:gd name="T56" fmla="*/ 36 w 531"/>
                <a:gd name="T57" fmla="*/ 538 h 757"/>
                <a:gd name="T58" fmla="*/ 53 w 531"/>
                <a:gd name="T59" fmla="*/ 504 h 757"/>
                <a:gd name="T60" fmla="*/ 61 w 531"/>
                <a:gd name="T61" fmla="*/ 471 h 757"/>
                <a:gd name="T62" fmla="*/ 64 w 531"/>
                <a:gd name="T63" fmla="*/ 441 h 757"/>
                <a:gd name="T64" fmla="*/ 58 w 531"/>
                <a:gd name="T65" fmla="*/ 408 h 757"/>
                <a:gd name="T66" fmla="*/ 43 w 531"/>
                <a:gd name="T67" fmla="*/ 377 h 757"/>
                <a:gd name="T68" fmla="*/ 74 w 531"/>
                <a:gd name="T69" fmla="*/ 276 h 757"/>
                <a:gd name="T70" fmla="*/ 103 w 531"/>
                <a:gd name="T71" fmla="*/ 275 h 757"/>
                <a:gd name="T72" fmla="*/ 113 w 531"/>
                <a:gd name="T73" fmla="*/ 234 h 757"/>
                <a:gd name="T74" fmla="*/ 137 w 531"/>
                <a:gd name="T75" fmla="*/ 192 h 757"/>
                <a:gd name="T76" fmla="*/ 180 w 531"/>
                <a:gd name="T77" fmla="*/ 145 h 757"/>
                <a:gd name="T78" fmla="*/ 198 w 531"/>
                <a:gd name="T79" fmla="*/ 111 h 757"/>
                <a:gd name="T80" fmla="*/ 228 w 531"/>
                <a:gd name="T81" fmla="*/ 60 h 757"/>
                <a:gd name="T82" fmla="*/ 249 w 531"/>
                <a:gd name="T83" fmla="*/ 43 h 757"/>
                <a:gd name="T84" fmla="*/ 309 w 531"/>
                <a:gd name="T85" fmla="*/ 29 h 757"/>
                <a:gd name="T86" fmla="*/ 368 w 531"/>
                <a:gd name="T87" fmla="*/ 13 h 757"/>
                <a:gd name="T88" fmla="*/ 401 w 531"/>
                <a:gd name="T89" fmla="*/ 5 h 757"/>
                <a:gd name="T90" fmla="*/ 431 w 531"/>
                <a:gd name="T91" fmla="*/ 32 h 757"/>
                <a:gd name="T92" fmla="*/ 457 w 531"/>
                <a:gd name="T93" fmla="*/ 42 h 757"/>
                <a:gd name="T94" fmla="*/ 513 w 531"/>
                <a:gd name="T95" fmla="*/ 111 h 757"/>
                <a:gd name="T96" fmla="*/ 528 w 531"/>
                <a:gd name="T97" fmla="*/ 15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1" h="757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83" name="Freeform 244"/>
            <p:cNvSpPr>
              <a:spLocks/>
            </p:cNvSpPr>
            <p:nvPr>
              <p:custDataLst>
                <p:tags r:id="rId171"/>
              </p:custDataLst>
            </p:nvPr>
          </p:nvSpPr>
          <p:spPr bwMode="auto">
            <a:xfrm>
              <a:off x="4365501" y="1840388"/>
              <a:ext cx="27012" cy="56357"/>
            </a:xfrm>
            <a:custGeom>
              <a:avLst/>
              <a:gdLst>
                <a:gd name="T0" fmla="*/ 0 w 60"/>
                <a:gd name="T1" fmla="*/ 37 h 51"/>
                <a:gd name="T2" fmla="*/ 6 w 60"/>
                <a:gd name="T3" fmla="*/ 30 h 51"/>
                <a:gd name="T4" fmla="*/ 15 w 60"/>
                <a:gd name="T5" fmla="*/ 19 h 51"/>
                <a:gd name="T6" fmla="*/ 20 w 60"/>
                <a:gd name="T7" fmla="*/ 13 h 51"/>
                <a:gd name="T8" fmla="*/ 27 w 60"/>
                <a:gd name="T9" fmla="*/ 8 h 51"/>
                <a:gd name="T10" fmla="*/ 33 w 60"/>
                <a:gd name="T11" fmla="*/ 4 h 51"/>
                <a:gd name="T12" fmla="*/ 40 w 60"/>
                <a:gd name="T13" fmla="*/ 0 h 51"/>
                <a:gd name="T14" fmla="*/ 50 w 60"/>
                <a:gd name="T15" fmla="*/ 7 h 51"/>
                <a:gd name="T16" fmla="*/ 60 w 60"/>
                <a:gd name="T17" fmla="*/ 13 h 51"/>
                <a:gd name="T18" fmla="*/ 59 w 60"/>
                <a:gd name="T19" fmla="*/ 20 h 51"/>
                <a:gd name="T20" fmla="*/ 56 w 60"/>
                <a:gd name="T21" fmla="*/ 29 h 51"/>
                <a:gd name="T22" fmla="*/ 54 w 60"/>
                <a:gd name="T23" fmla="*/ 34 h 51"/>
                <a:gd name="T24" fmla="*/ 52 w 60"/>
                <a:gd name="T25" fmla="*/ 38 h 51"/>
                <a:gd name="T26" fmla="*/ 49 w 60"/>
                <a:gd name="T27" fmla="*/ 42 h 51"/>
                <a:gd name="T28" fmla="*/ 45 w 60"/>
                <a:gd name="T29" fmla="*/ 45 h 51"/>
                <a:gd name="T30" fmla="*/ 41 w 60"/>
                <a:gd name="T31" fmla="*/ 48 h 51"/>
                <a:gd name="T32" fmla="*/ 37 w 60"/>
                <a:gd name="T33" fmla="*/ 50 h 51"/>
                <a:gd name="T34" fmla="*/ 31 w 60"/>
                <a:gd name="T35" fmla="*/ 51 h 51"/>
                <a:gd name="T36" fmla="*/ 27 w 60"/>
                <a:gd name="T37" fmla="*/ 51 h 51"/>
                <a:gd name="T38" fmla="*/ 20 w 60"/>
                <a:gd name="T39" fmla="*/ 50 h 51"/>
                <a:gd name="T40" fmla="*/ 15 w 60"/>
                <a:gd name="T41" fmla="*/ 47 h 51"/>
                <a:gd name="T42" fmla="*/ 7 w 60"/>
                <a:gd name="T43" fmla="*/ 43 h 51"/>
                <a:gd name="T44" fmla="*/ 0 w 60"/>
                <a:gd name="T45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51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84" name="Freeform 245"/>
            <p:cNvSpPr>
              <a:spLocks/>
            </p:cNvSpPr>
            <p:nvPr>
              <p:custDataLst>
                <p:tags r:id="rId172"/>
              </p:custDataLst>
            </p:nvPr>
          </p:nvSpPr>
          <p:spPr bwMode="auto">
            <a:xfrm>
              <a:off x="3810006" y="2002415"/>
              <a:ext cx="28186" cy="56357"/>
            </a:xfrm>
            <a:custGeom>
              <a:avLst/>
              <a:gdLst>
                <a:gd name="T0" fmla="*/ 59 w 66"/>
                <a:gd name="T1" fmla="*/ 48 h 51"/>
                <a:gd name="T2" fmla="*/ 42 w 66"/>
                <a:gd name="T3" fmla="*/ 50 h 51"/>
                <a:gd name="T4" fmla="*/ 22 w 66"/>
                <a:gd name="T5" fmla="*/ 51 h 51"/>
                <a:gd name="T6" fmla="*/ 17 w 66"/>
                <a:gd name="T7" fmla="*/ 50 h 51"/>
                <a:gd name="T8" fmla="*/ 13 w 66"/>
                <a:gd name="T9" fmla="*/ 49 h 51"/>
                <a:gd name="T10" fmla="*/ 10 w 66"/>
                <a:gd name="T11" fmla="*/ 48 h 51"/>
                <a:gd name="T12" fmla="*/ 7 w 66"/>
                <a:gd name="T13" fmla="*/ 46 h 51"/>
                <a:gd name="T14" fmla="*/ 3 w 66"/>
                <a:gd name="T15" fmla="*/ 43 h 51"/>
                <a:gd name="T16" fmla="*/ 1 w 66"/>
                <a:gd name="T17" fmla="*/ 40 h 51"/>
                <a:gd name="T18" fmla="*/ 0 w 66"/>
                <a:gd name="T19" fmla="*/ 35 h 51"/>
                <a:gd name="T20" fmla="*/ 0 w 66"/>
                <a:gd name="T21" fmla="*/ 30 h 51"/>
                <a:gd name="T22" fmla="*/ 4 w 66"/>
                <a:gd name="T23" fmla="*/ 29 h 51"/>
                <a:gd name="T24" fmla="*/ 10 w 66"/>
                <a:gd name="T25" fmla="*/ 27 h 51"/>
                <a:gd name="T26" fmla="*/ 14 w 66"/>
                <a:gd name="T27" fmla="*/ 24 h 51"/>
                <a:gd name="T28" fmla="*/ 19 w 66"/>
                <a:gd name="T29" fmla="*/ 20 h 51"/>
                <a:gd name="T30" fmla="*/ 26 w 66"/>
                <a:gd name="T31" fmla="*/ 10 h 51"/>
                <a:gd name="T32" fmla="*/ 33 w 66"/>
                <a:gd name="T33" fmla="*/ 0 h 51"/>
                <a:gd name="T34" fmla="*/ 46 w 66"/>
                <a:gd name="T35" fmla="*/ 1 h 51"/>
                <a:gd name="T36" fmla="*/ 52 w 66"/>
                <a:gd name="T37" fmla="*/ 2 h 51"/>
                <a:gd name="T38" fmla="*/ 56 w 66"/>
                <a:gd name="T39" fmla="*/ 3 h 51"/>
                <a:gd name="T40" fmla="*/ 66 w 66"/>
                <a:gd name="T41" fmla="*/ 0 h 51"/>
                <a:gd name="T42" fmla="*/ 65 w 66"/>
                <a:gd name="T43" fmla="*/ 13 h 51"/>
                <a:gd name="T44" fmla="*/ 63 w 66"/>
                <a:gd name="T45" fmla="*/ 24 h 51"/>
                <a:gd name="T46" fmla="*/ 60 w 66"/>
                <a:gd name="T47" fmla="*/ 36 h 51"/>
                <a:gd name="T48" fmla="*/ 59 w 66"/>
                <a:gd name="T49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" h="51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185" name="Freeform 246"/>
            <p:cNvSpPr>
              <a:spLocks/>
            </p:cNvSpPr>
            <p:nvPr>
              <p:custDataLst>
                <p:tags r:id="rId173"/>
              </p:custDataLst>
            </p:nvPr>
          </p:nvSpPr>
          <p:spPr bwMode="auto">
            <a:xfrm>
              <a:off x="4762500" y="2530475"/>
              <a:ext cx="50800" cy="57150"/>
            </a:xfrm>
            <a:custGeom>
              <a:avLst/>
              <a:gdLst>
                <a:gd name="T0" fmla="*/ 0 w 113"/>
                <a:gd name="T1" fmla="*/ 2147483647 h 74"/>
                <a:gd name="T2" fmla="*/ 2147483647 w 113"/>
                <a:gd name="T3" fmla="*/ 2147483647 h 74"/>
                <a:gd name="T4" fmla="*/ 2147483647 w 113"/>
                <a:gd name="T5" fmla="*/ 2147483647 h 74"/>
                <a:gd name="T6" fmla="*/ 2147483647 w 113"/>
                <a:gd name="T7" fmla="*/ 2147483647 h 74"/>
                <a:gd name="T8" fmla="*/ 2147483647 w 113"/>
                <a:gd name="T9" fmla="*/ 2147483647 h 74"/>
                <a:gd name="T10" fmla="*/ 2147483647 w 113"/>
                <a:gd name="T11" fmla="*/ 2147483647 h 74"/>
                <a:gd name="T12" fmla="*/ 2147483647 w 113"/>
                <a:gd name="T13" fmla="*/ 2147483647 h 74"/>
                <a:gd name="T14" fmla="*/ 2147483647 w 113"/>
                <a:gd name="T15" fmla="*/ 2147483647 h 74"/>
                <a:gd name="T16" fmla="*/ 2147483647 w 113"/>
                <a:gd name="T17" fmla="*/ 2147483647 h 74"/>
                <a:gd name="T18" fmla="*/ 2147483647 w 113"/>
                <a:gd name="T19" fmla="*/ 2147483647 h 74"/>
                <a:gd name="T20" fmla="*/ 2147483647 w 113"/>
                <a:gd name="T21" fmla="*/ 2147483647 h 74"/>
                <a:gd name="T22" fmla="*/ 2147483647 w 113"/>
                <a:gd name="T23" fmla="*/ 2147483647 h 74"/>
                <a:gd name="T24" fmla="*/ 2147483647 w 113"/>
                <a:gd name="T25" fmla="*/ 2147483647 h 74"/>
                <a:gd name="T26" fmla="*/ 2147483647 w 113"/>
                <a:gd name="T27" fmla="*/ 2147483647 h 74"/>
                <a:gd name="T28" fmla="*/ 2147483647 w 113"/>
                <a:gd name="T29" fmla="*/ 2147483647 h 74"/>
                <a:gd name="T30" fmla="*/ 2147483647 w 113"/>
                <a:gd name="T31" fmla="*/ 2147483647 h 74"/>
                <a:gd name="T32" fmla="*/ 2147483647 w 113"/>
                <a:gd name="T33" fmla="*/ 2147483647 h 74"/>
                <a:gd name="T34" fmla="*/ 2147483647 w 113"/>
                <a:gd name="T35" fmla="*/ 2147483647 h 74"/>
                <a:gd name="T36" fmla="*/ 2147483647 w 113"/>
                <a:gd name="T37" fmla="*/ 2147483647 h 74"/>
                <a:gd name="T38" fmla="*/ 2147483647 w 113"/>
                <a:gd name="T39" fmla="*/ 0 h 74"/>
                <a:gd name="T40" fmla="*/ 2147483647 w 113"/>
                <a:gd name="T41" fmla="*/ 2147483647 h 74"/>
                <a:gd name="T42" fmla="*/ 2147483647 w 113"/>
                <a:gd name="T43" fmla="*/ 2147483647 h 74"/>
                <a:gd name="T44" fmla="*/ 2147483647 w 113"/>
                <a:gd name="T45" fmla="*/ 2147483647 h 74"/>
                <a:gd name="T46" fmla="*/ 2147483647 w 113"/>
                <a:gd name="T47" fmla="*/ 2147483647 h 74"/>
                <a:gd name="T48" fmla="*/ 2147483647 w 113"/>
                <a:gd name="T49" fmla="*/ 2147483647 h 74"/>
                <a:gd name="T50" fmla="*/ 0 w 113"/>
                <a:gd name="T51" fmla="*/ 2147483647 h 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74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6" name="Freeform 247"/>
            <p:cNvSpPr>
              <a:spLocks/>
            </p:cNvSpPr>
            <p:nvPr>
              <p:custDataLst>
                <p:tags r:id="rId174"/>
              </p:custDataLst>
            </p:nvPr>
          </p:nvSpPr>
          <p:spPr bwMode="auto">
            <a:xfrm>
              <a:off x="4370388" y="3322638"/>
              <a:ext cx="325437" cy="244475"/>
            </a:xfrm>
            <a:custGeom>
              <a:avLst/>
              <a:gdLst>
                <a:gd name="T0" fmla="*/ 2147483647 w 746"/>
                <a:gd name="T1" fmla="*/ 2147483647 h 469"/>
                <a:gd name="T2" fmla="*/ 2147483647 w 746"/>
                <a:gd name="T3" fmla="*/ 2147483647 h 469"/>
                <a:gd name="T4" fmla="*/ 2147483647 w 746"/>
                <a:gd name="T5" fmla="*/ 2147483647 h 469"/>
                <a:gd name="T6" fmla="*/ 2147483647 w 746"/>
                <a:gd name="T7" fmla="*/ 2147483647 h 469"/>
                <a:gd name="T8" fmla="*/ 0 w 746"/>
                <a:gd name="T9" fmla="*/ 2147483647 h 469"/>
                <a:gd name="T10" fmla="*/ 2147483647 w 746"/>
                <a:gd name="T11" fmla="*/ 2147483647 h 469"/>
                <a:gd name="T12" fmla="*/ 2147483647 w 746"/>
                <a:gd name="T13" fmla="*/ 2147483647 h 469"/>
                <a:gd name="T14" fmla="*/ 2147483647 w 746"/>
                <a:gd name="T15" fmla="*/ 2147483647 h 469"/>
                <a:gd name="T16" fmla="*/ 2147483647 w 746"/>
                <a:gd name="T17" fmla="*/ 2147483647 h 469"/>
                <a:gd name="T18" fmla="*/ 2147483647 w 746"/>
                <a:gd name="T19" fmla="*/ 2147483647 h 469"/>
                <a:gd name="T20" fmla="*/ 2147483647 w 746"/>
                <a:gd name="T21" fmla="*/ 2147483647 h 469"/>
                <a:gd name="T22" fmla="*/ 2147483647 w 746"/>
                <a:gd name="T23" fmla="*/ 2147483647 h 469"/>
                <a:gd name="T24" fmla="*/ 2147483647 w 746"/>
                <a:gd name="T25" fmla="*/ 2147483647 h 469"/>
                <a:gd name="T26" fmla="*/ 2147483647 w 746"/>
                <a:gd name="T27" fmla="*/ 2147483647 h 469"/>
                <a:gd name="T28" fmla="*/ 2147483647 w 746"/>
                <a:gd name="T29" fmla="*/ 2147483647 h 469"/>
                <a:gd name="T30" fmla="*/ 2147483647 w 746"/>
                <a:gd name="T31" fmla="*/ 2147483647 h 469"/>
                <a:gd name="T32" fmla="*/ 2147483647 w 746"/>
                <a:gd name="T33" fmla="*/ 2147483647 h 469"/>
                <a:gd name="T34" fmla="*/ 2147483647 w 746"/>
                <a:gd name="T35" fmla="*/ 2147483647 h 469"/>
                <a:gd name="T36" fmla="*/ 2147483647 w 746"/>
                <a:gd name="T37" fmla="*/ 2147483647 h 469"/>
                <a:gd name="T38" fmla="*/ 2147483647 w 746"/>
                <a:gd name="T39" fmla="*/ 0 h 469"/>
                <a:gd name="T40" fmla="*/ 2147483647 w 746"/>
                <a:gd name="T41" fmla="*/ 2147483647 h 469"/>
                <a:gd name="T42" fmla="*/ 2147483647 w 746"/>
                <a:gd name="T43" fmla="*/ 2147483647 h 469"/>
                <a:gd name="T44" fmla="*/ 2147483647 w 746"/>
                <a:gd name="T45" fmla="*/ 2147483647 h 469"/>
                <a:gd name="T46" fmla="*/ 2147483647 w 746"/>
                <a:gd name="T47" fmla="*/ 2147483647 h 469"/>
                <a:gd name="T48" fmla="*/ 2147483647 w 746"/>
                <a:gd name="T49" fmla="*/ 2147483647 h 469"/>
                <a:gd name="T50" fmla="*/ 2147483647 w 746"/>
                <a:gd name="T51" fmla="*/ 2147483647 h 469"/>
                <a:gd name="T52" fmla="*/ 2147483647 w 746"/>
                <a:gd name="T53" fmla="*/ 2147483647 h 469"/>
                <a:gd name="T54" fmla="*/ 2147483647 w 746"/>
                <a:gd name="T55" fmla="*/ 2147483647 h 469"/>
                <a:gd name="T56" fmla="*/ 2147483647 w 746"/>
                <a:gd name="T57" fmla="*/ 2147483647 h 469"/>
                <a:gd name="T58" fmla="*/ 2147483647 w 746"/>
                <a:gd name="T59" fmla="*/ 2147483647 h 469"/>
                <a:gd name="T60" fmla="*/ 2147483647 w 746"/>
                <a:gd name="T61" fmla="*/ 2147483647 h 469"/>
                <a:gd name="T62" fmla="*/ 2147483647 w 746"/>
                <a:gd name="T63" fmla="*/ 2147483647 h 469"/>
                <a:gd name="T64" fmla="*/ 2147483647 w 746"/>
                <a:gd name="T65" fmla="*/ 2147483647 h 469"/>
                <a:gd name="T66" fmla="*/ 2147483647 w 746"/>
                <a:gd name="T67" fmla="*/ 2147483647 h 469"/>
                <a:gd name="T68" fmla="*/ 2147483647 w 746"/>
                <a:gd name="T69" fmla="*/ 2147483647 h 469"/>
                <a:gd name="T70" fmla="*/ 2147483647 w 746"/>
                <a:gd name="T71" fmla="*/ 2147483647 h 469"/>
                <a:gd name="T72" fmla="*/ 2147483647 w 746"/>
                <a:gd name="T73" fmla="*/ 2147483647 h 469"/>
                <a:gd name="T74" fmla="*/ 2147483647 w 746"/>
                <a:gd name="T75" fmla="*/ 2147483647 h 469"/>
                <a:gd name="T76" fmla="*/ 2147483647 w 746"/>
                <a:gd name="T77" fmla="*/ 2147483647 h 469"/>
                <a:gd name="T78" fmla="*/ 2147483647 w 746"/>
                <a:gd name="T79" fmla="*/ 2147483647 h 469"/>
                <a:gd name="T80" fmla="*/ 2147483647 w 746"/>
                <a:gd name="T81" fmla="*/ 2147483647 h 469"/>
                <a:gd name="T82" fmla="*/ 2147483647 w 746"/>
                <a:gd name="T83" fmla="*/ 2147483647 h 469"/>
                <a:gd name="T84" fmla="*/ 2147483647 w 746"/>
                <a:gd name="T85" fmla="*/ 2147483647 h 469"/>
                <a:gd name="T86" fmla="*/ 2147483647 w 746"/>
                <a:gd name="T87" fmla="*/ 2147483647 h 469"/>
                <a:gd name="T88" fmla="*/ 2147483647 w 746"/>
                <a:gd name="T89" fmla="*/ 2147483647 h 469"/>
                <a:gd name="T90" fmla="*/ 2147483647 w 746"/>
                <a:gd name="T91" fmla="*/ 2147483647 h 469"/>
                <a:gd name="T92" fmla="*/ 2147483647 w 746"/>
                <a:gd name="T93" fmla="*/ 2147483647 h 469"/>
                <a:gd name="T94" fmla="*/ 2147483647 w 746"/>
                <a:gd name="T95" fmla="*/ 2147483647 h 46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46" h="469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7" name="Freeform 248"/>
            <p:cNvSpPr>
              <a:spLocks/>
            </p:cNvSpPr>
            <p:nvPr>
              <p:custDataLst>
                <p:tags r:id="rId175"/>
              </p:custDataLst>
            </p:nvPr>
          </p:nvSpPr>
          <p:spPr bwMode="auto">
            <a:xfrm>
              <a:off x="4306888" y="3490913"/>
              <a:ext cx="500062" cy="552450"/>
            </a:xfrm>
            <a:custGeom>
              <a:avLst/>
              <a:gdLst>
                <a:gd name="T0" fmla="*/ 2147483647 w 1145"/>
                <a:gd name="T1" fmla="*/ 2147483647 h 1053"/>
                <a:gd name="T2" fmla="*/ 2147483647 w 1145"/>
                <a:gd name="T3" fmla="*/ 2147483647 h 1053"/>
                <a:gd name="T4" fmla="*/ 2147483647 w 1145"/>
                <a:gd name="T5" fmla="*/ 2147483647 h 1053"/>
                <a:gd name="T6" fmla="*/ 2147483647 w 1145"/>
                <a:gd name="T7" fmla="*/ 2147483647 h 1053"/>
                <a:gd name="T8" fmla="*/ 2147483647 w 1145"/>
                <a:gd name="T9" fmla="*/ 2147483647 h 1053"/>
                <a:gd name="T10" fmla="*/ 2147483647 w 1145"/>
                <a:gd name="T11" fmla="*/ 2147483647 h 1053"/>
                <a:gd name="T12" fmla="*/ 2147483647 w 1145"/>
                <a:gd name="T13" fmla="*/ 2147483647 h 1053"/>
                <a:gd name="T14" fmla="*/ 2147483647 w 1145"/>
                <a:gd name="T15" fmla="*/ 2147483647 h 1053"/>
                <a:gd name="T16" fmla="*/ 2147483647 w 1145"/>
                <a:gd name="T17" fmla="*/ 2147483647 h 1053"/>
                <a:gd name="T18" fmla="*/ 2147483647 w 1145"/>
                <a:gd name="T19" fmla="*/ 2147483647 h 1053"/>
                <a:gd name="T20" fmla="*/ 2147483647 w 1145"/>
                <a:gd name="T21" fmla="*/ 2147483647 h 1053"/>
                <a:gd name="T22" fmla="*/ 2147483647 w 1145"/>
                <a:gd name="T23" fmla="*/ 2147483647 h 1053"/>
                <a:gd name="T24" fmla="*/ 2147483647 w 1145"/>
                <a:gd name="T25" fmla="*/ 2147483647 h 1053"/>
                <a:gd name="T26" fmla="*/ 2147483647 w 1145"/>
                <a:gd name="T27" fmla="*/ 2147483647 h 1053"/>
                <a:gd name="T28" fmla="*/ 2147483647 w 1145"/>
                <a:gd name="T29" fmla="*/ 2147483647 h 1053"/>
                <a:gd name="T30" fmla="*/ 2147483647 w 1145"/>
                <a:gd name="T31" fmla="*/ 2147483647 h 1053"/>
                <a:gd name="T32" fmla="*/ 2147483647 w 1145"/>
                <a:gd name="T33" fmla="*/ 2147483647 h 1053"/>
                <a:gd name="T34" fmla="*/ 2147483647 w 1145"/>
                <a:gd name="T35" fmla="*/ 2147483647 h 1053"/>
                <a:gd name="T36" fmla="*/ 2147483647 w 1145"/>
                <a:gd name="T37" fmla="*/ 2147483647 h 1053"/>
                <a:gd name="T38" fmla="*/ 2147483647 w 1145"/>
                <a:gd name="T39" fmla="*/ 2147483647 h 1053"/>
                <a:gd name="T40" fmla="*/ 2147483647 w 1145"/>
                <a:gd name="T41" fmla="*/ 2147483647 h 1053"/>
                <a:gd name="T42" fmla="*/ 2147483647 w 1145"/>
                <a:gd name="T43" fmla="*/ 2147483647 h 1053"/>
                <a:gd name="T44" fmla="*/ 2147483647 w 1145"/>
                <a:gd name="T45" fmla="*/ 2147483647 h 1053"/>
                <a:gd name="T46" fmla="*/ 2147483647 w 1145"/>
                <a:gd name="T47" fmla="*/ 2147483647 h 1053"/>
                <a:gd name="T48" fmla="*/ 2147483647 w 1145"/>
                <a:gd name="T49" fmla="*/ 2147483647 h 1053"/>
                <a:gd name="T50" fmla="*/ 2147483647 w 1145"/>
                <a:gd name="T51" fmla="*/ 2147483647 h 1053"/>
                <a:gd name="T52" fmla="*/ 2147483647 w 1145"/>
                <a:gd name="T53" fmla="*/ 2147483647 h 1053"/>
                <a:gd name="T54" fmla="*/ 2147483647 w 1145"/>
                <a:gd name="T55" fmla="*/ 2147483647 h 1053"/>
                <a:gd name="T56" fmla="*/ 2147483647 w 1145"/>
                <a:gd name="T57" fmla="*/ 2147483647 h 1053"/>
                <a:gd name="T58" fmla="*/ 2147483647 w 1145"/>
                <a:gd name="T59" fmla="*/ 2147483647 h 1053"/>
                <a:gd name="T60" fmla="*/ 2147483647 w 1145"/>
                <a:gd name="T61" fmla="*/ 2147483647 h 1053"/>
                <a:gd name="T62" fmla="*/ 2147483647 w 1145"/>
                <a:gd name="T63" fmla="*/ 2147483647 h 1053"/>
                <a:gd name="T64" fmla="*/ 2147483647 w 1145"/>
                <a:gd name="T65" fmla="*/ 2147483647 h 1053"/>
                <a:gd name="T66" fmla="*/ 2147483647 w 1145"/>
                <a:gd name="T67" fmla="*/ 2147483647 h 1053"/>
                <a:gd name="T68" fmla="*/ 2147483647 w 1145"/>
                <a:gd name="T69" fmla="*/ 2147483647 h 1053"/>
                <a:gd name="T70" fmla="*/ 2147483647 w 1145"/>
                <a:gd name="T71" fmla="*/ 2147483647 h 1053"/>
                <a:gd name="T72" fmla="*/ 2147483647 w 1145"/>
                <a:gd name="T73" fmla="*/ 2147483647 h 1053"/>
                <a:gd name="T74" fmla="*/ 2147483647 w 1145"/>
                <a:gd name="T75" fmla="*/ 2147483647 h 1053"/>
                <a:gd name="T76" fmla="*/ 2147483647 w 1145"/>
                <a:gd name="T77" fmla="*/ 2147483647 h 1053"/>
                <a:gd name="T78" fmla="*/ 2147483647 w 1145"/>
                <a:gd name="T79" fmla="*/ 2147483647 h 1053"/>
                <a:gd name="T80" fmla="*/ 2147483647 w 1145"/>
                <a:gd name="T81" fmla="*/ 2147483647 h 1053"/>
                <a:gd name="T82" fmla="*/ 2147483647 w 1145"/>
                <a:gd name="T83" fmla="*/ 2147483647 h 1053"/>
                <a:gd name="T84" fmla="*/ 2147483647 w 1145"/>
                <a:gd name="T85" fmla="*/ 2147483647 h 1053"/>
                <a:gd name="T86" fmla="*/ 2147483647 w 1145"/>
                <a:gd name="T87" fmla="*/ 2147483647 h 1053"/>
                <a:gd name="T88" fmla="*/ 2147483647 w 1145"/>
                <a:gd name="T89" fmla="*/ 2147483647 h 1053"/>
                <a:gd name="T90" fmla="*/ 2147483647 w 1145"/>
                <a:gd name="T91" fmla="*/ 2147483647 h 1053"/>
                <a:gd name="T92" fmla="*/ 2147483647 w 1145"/>
                <a:gd name="T93" fmla="*/ 2147483647 h 1053"/>
                <a:gd name="T94" fmla="*/ 2147483647 w 1145"/>
                <a:gd name="T95" fmla="*/ 2147483647 h 1053"/>
                <a:gd name="T96" fmla="*/ 2147483647 w 1145"/>
                <a:gd name="T97" fmla="*/ 2147483647 h 1053"/>
                <a:gd name="T98" fmla="*/ 2147483647 w 1145"/>
                <a:gd name="T99" fmla="*/ 2147483647 h 1053"/>
                <a:gd name="T100" fmla="*/ 2147483647 w 1145"/>
                <a:gd name="T101" fmla="*/ 2147483647 h 1053"/>
                <a:gd name="T102" fmla="*/ 2147483647 w 1145"/>
                <a:gd name="T103" fmla="*/ 2147483647 h 1053"/>
                <a:gd name="T104" fmla="*/ 2147483647 w 1145"/>
                <a:gd name="T105" fmla="*/ 2147483647 h 1053"/>
                <a:gd name="T106" fmla="*/ 2147483647 w 1145"/>
                <a:gd name="T107" fmla="*/ 2147483647 h 1053"/>
                <a:gd name="T108" fmla="*/ 2147483647 w 1145"/>
                <a:gd name="T109" fmla="*/ 2147483647 h 1053"/>
                <a:gd name="T110" fmla="*/ 2147483647 w 1145"/>
                <a:gd name="T111" fmla="*/ 2147483647 h 10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45" h="1053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8" name="Freeform 249"/>
            <p:cNvSpPr>
              <a:spLocks/>
            </p:cNvSpPr>
            <p:nvPr>
              <p:custDataLst>
                <p:tags r:id="rId176"/>
              </p:custDataLst>
            </p:nvPr>
          </p:nvSpPr>
          <p:spPr bwMode="auto">
            <a:xfrm>
              <a:off x="4243388" y="3590925"/>
              <a:ext cx="55562" cy="55563"/>
            </a:xfrm>
            <a:custGeom>
              <a:avLst/>
              <a:gdLst>
                <a:gd name="T0" fmla="*/ 2147483647 w 125"/>
                <a:gd name="T1" fmla="*/ 0 h 81"/>
                <a:gd name="T2" fmla="*/ 2147483647 w 125"/>
                <a:gd name="T3" fmla="*/ 2147483647 h 81"/>
                <a:gd name="T4" fmla="*/ 2147483647 w 125"/>
                <a:gd name="T5" fmla="*/ 2147483647 h 81"/>
                <a:gd name="T6" fmla="*/ 2147483647 w 125"/>
                <a:gd name="T7" fmla="*/ 2147483647 h 81"/>
                <a:gd name="T8" fmla="*/ 2147483647 w 125"/>
                <a:gd name="T9" fmla="*/ 2147483647 h 81"/>
                <a:gd name="T10" fmla="*/ 2147483647 w 125"/>
                <a:gd name="T11" fmla="*/ 2147483647 h 81"/>
                <a:gd name="T12" fmla="*/ 2147483647 w 125"/>
                <a:gd name="T13" fmla="*/ 2147483647 h 81"/>
                <a:gd name="T14" fmla="*/ 2147483647 w 125"/>
                <a:gd name="T15" fmla="*/ 2147483647 h 81"/>
                <a:gd name="T16" fmla="*/ 2147483647 w 125"/>
                <a:gd name="T17" fmla="*/ 2147483647 h 81"/>
                <a:gd name="T18" fmla="*/ 2147483647 w 125"/>
                <a:gd name="T19" fmla="*/ 2147483647 h 81"/>
                <a:gd name="T20" fmla="*/ 2147483647 w 125"/>
                <a:gd name="T21" fmla="*/ 2147483647 h 81"/>
                <a:gd name="T22" fmla="*/ 2147483647 w 125"/>
                <a:gd name="T23" fmla="*/ 2147483647 h 81"/>
                <a:gd name="T24" fmla="*/ 2147483647 w 125"/>
                <a:gd name="T25" fmla="*/ 2147483647 h 81"/>
                <a:gd name="T26" fmla="*/ 2147483647 w 125"/>
                <a:gd name="T27" fmla="*/ 2147483647 h 81"/>
                <a:gd name="T28" fmla="*/ 2147483647 w 125"/>
                <a:gd name="T29" fmla="*/ 2147483647 h 81"/>
                <a:gd name="T30" fmla="*/ 2147483647 w 125"/>
                <a:gd name="T31" fmla="*/ 2147483647 h 81"/>
                <a:gd name="T32" fmla="*/ 0 w 125"/>
                <a:gd name="T33" fmla="*/ 2147483647 h 81"/>
                <a:gd name="T34" fmla="*/ 0 w 125"/>
                <a:gd name="T35" fmla="*/ 2147483647 h 81"/>
                <a:gd name="T36" fmla="*/ 2147483647 w 125"/>
                <a:gd name="T37" fmla="*/ 2147483647 h 81"/>
                <a:gd name="T38" fmla="*/ 2147483647 w 125"/>
                <a:gd name="T39" fmla="*/ 2147483647 h 81"/>
                <a:gd name="T40" fmla="*/ 2147483647 w 125"/>
                <a:gd name="T41" fmla="*/ 2147483647 h 81"/>
                <a:gd name="T42" fmla="*/ 2147483647 w 125"/>
                <a:gd name="T43" fmla="*/ 2147483647 h 81"/>
                <a:gd name="T44" fmla="*/ 2147483647 w 125"/>
                <a:gd name="T45" fmla="*/ 2147483647 h 81"/>
                <a:gd name="T46" fmla="*/ 2147483647 w 125"/>
                <a:gd name="T47" fmla="*/ 2147483647 h 81"/>
                <a:gd name="T48" fmla="*/ 2147483647 w 125"/>
                <a:gd name="T49" fmla="*/ 0 h 81"/>
                <a:gd name="T50" fmla="*/ 2147483647 w 125"/>
                <a:gd name="T51" fmla="*/ 0 h 8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5" h="81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9" name="Freeform 250"/>
            <p:cNvSpPr>
              <a:spLocks/>
            </p:cNvSpPr>
            <p:nvPr>
              <p:custDataLst>
                <p:tags r:id="rId177"/>
              </p:custDataLst>
            </p:nvPr>
          </p:nvSpPr>
          <p:spPr bwMode="auto">
            <a:xfrm>
              <a:off x="4225925" y="3590925"/>
              <a:ext cx="152400" cy="201613"/>
            </a:xfrm>
            <a:custGeom>
              <a:avLst/>
              <a:gdLst>
                <a:gd name="T0" fmla="*/ 2147483647 w 355"/>
                <a:gd name="T1" fmla="*/ 2147483647 h 388"/>
                <a:gd name="T2" fmla="*/ 2147483647 w 355"/>
                <a:gd name="T3" fmla="*/ 2147483647 h 388"/>
                <a:gd name="T4" fmla="*/ 2147483647 w 355"/>
                <a:gd name="T5" fmla="*/ 2147483647 h 388"/>
                <a:gd name="T6" fmla="*/ 2147483647 w 355"/>
                <a:gd name="T7" fmla="*/ 2147483647 h 388"/>
                <a:gd name="T8" fmla="*/ 2147483647 w 355"/>
                <a:gd name="T9" fmla="*/ 2147483647 h 388"/>
                <a:gd name="T10" fmla="*/ 2147483647 w 355"/>
                <a:gd name="T11" fmla="*/ 2147483647 h 388"/>
                <a:gd name="T12" fmla="*/ 2147483647 w 355"/>
                <a:gd name="T13" fmla="*/ 2147483647 h 388"/>
                <a:gd name="T14" fmla="*/ 2147483647 w 355"/>
                <a:gd name="T15" fmla="*/ 2147483647 h 388"/>
                <a:gd name="T16" fmla="*/ 2147483647 w 355"/>
                <a:gd name="T17" fmla="*/ 2147483647 h 388"/>
                <a:gd name="T18" fmla="*/ 2147483647 w 355"/>
                <a:gd name="T19" fmla="*/ 2147483647 h 388"/>
                <a:gd name="T20" fmla="*/ 2147483647 w 355"/>
                <a:gd name="T21" fmla="*/ 2147483647 h 388"/>
                <a:gd name="T22" fmla="*/ 2147483647 w 355"/>
                <a:gd name="T23" fmla="*/ 2147483647 h 388"/>
                <a:gd name="T24" fmla="*/ 2147483647 w 355"/>
                <a:gd name="T25" fmla="*/ 2147483647 h 388"/>
                <a:gd name="T26" fmla="*/ 2147483647 w 355"/>
                <a:gd name="T27" fmla="*/ 2147483647 h 388"/>
                <a:gd name="T28" fmla="*/ 2147483647 w 355"/>
                <a:gd name="T29" fmla="*/ 2147483647 h 388"/>
                <a:gd name="T30" fmla="*/ 2147483647 w 355"/>
                <a:gd name="T31" fmla="*/ 2147483647 h 388"/>
                <a:gd name="T32" fmla="*/ 2147483647 w 355"/>
                <a:gd name="T33" fmla="*/ 2147483647 h 388"/>
                <a:gd name="T34" fmla="*/ 2147483647 w 355"/>
                <a:gd name="T35" fmla="*/ 2147483647 h 388"/>
                <a:gd name="T36" fmla="*/ 2147483647 w 355"/>
                <a:gd name="T37" fmla="*/ 2147483647 h 388"/>
                <a:gd name="T38" fmla="*/ 2147483647 w 355"/>
                <a:gd name="T39" fmla="*/ 2147483647 h 388"/>
                <a:gd name="T40" fmla="*/ 2147483647 w 355"/>
                <a:gd name="T41" fmla="*/ 2147483647 h 388"/>
                <a:gd name="T42" fmla="*/ 2147483647 w 355"/>
                <a:gd name="T43" fmla="*/ 2147483647 h 388"/>
                <a:gd name="T44" fmla="*/ 2147483647 w 355"/>
                <a:gd name="T45" fmla="*/ 2147483647 h 388"/>
                <a:gd name="T46" fmla="*/ 2147483647 w 355"/>
                <a:gd name="T47" fmla="*/ 2147483647 h 388"/>
                <a:gd name="T48" fmla="*/ 2147483647 w 355"/>
                <a:gd name="T49" fmla="*/ 2147483647 h 388"/>
                <a:gd name="T50" fmla="*/ 2147483647 w 355"/>
                <a:gd name="T51" fmla="*/ 2147483647 h 388"/>
                <a:gd name="T52" fmla="*/ 2147483647 w 355"/>
                <a:gd name="T53" fmla="*/ 2147483647 h 388"/>
                <a:gd name="T54" fmla="*/ 2147483647 w 355"/>
                <a:gd name="T55" fmla="*/ 2147483647 h 388"/>
                <a:gd name="T56" fmla="*/ 2147483647 w 355"/>
                <a:gd name="T57" fmla="*/ 2147483647 h 388"/>
                <a:gd name="T58" fmla="*/ 2147483647 w 355"/>
                <a:gd name="T59" fmla="*/ 2147483647 h 388"/>
                <a:gd name="T60" fmla="*/ 2147483647 w 355"/>
                <a:gd name="T61" fmla="*/ 2147483647 h 388"/>
                <a:gd name="T62" fmla="*/ 2147483647 w 355"/>
                <a:gd name="T63" fmla="*/ 2147483647 h 388"/>
                <a:gd name="T64" fmla="*/ 2147483647 w 355"/>
                <a:gd name="T65" fmla="*/ 2147483647 h 388"/>
                <a:gd name="T66" fmla="*/ 2147483647 w 355"/>
                <a:gd name="T67" fmla="*/ 2147483647 h 388"/>
                <a:gd name="T68" fmla="*/ 2147483647 w 355"/>
                <a:gd name="T69" fmla="*/ 2147483647 h 388"/>
                <a:gd name="T70" fmla="*/ 2147483647 w 355"/>
                <a:gd name="T71" fmla="*/ 2147483647 h 388"/>
                <a:gd name="T72" fmla="*/ 2147483647 w 355"/>
                <a:gd name="T73" fmla="*/ 2147483647 h 388"/>
                <a:gd name="T74" fmla="*/ 2147483647 w 355"/>
                <a:gd name="T75" fmla="*/ 2147483647 h 388"/>
                <a:gd name="T76" fmla="*/ 2147483647 w 355"/>
                <a:gd name="T77" fmla="*/ 2147483647 h 388"/>
                <a:gd name="T78" fmla="*/ 2147483647 w 355"/>
                <a:gd name="T79" fmla="*/ 2147483647 h 388"/>
                <a:gd name="T80" fmla="*/ 2147483647 w 355"/>
                <a:gd name="T81" fmla="*/ 2147483647 h 388"/>
                <a:gd name="T82" fmla="*/ 2147483647 w 355"/>
                <a:gd name="T83" fmla="*/ 2147483647 h 388"/>
                <a:gd name="T84" fmla="*/ 2147483647 w 355"/>
                <a:gd name="T85" fmla="*/ 2147483647 h 388"/>
                <a:gd name="T86" fmla="*/ 2147483647 w 355"/>
                <a:gd name="T87" fmla="*/ 2147483647 h 388"/>
                <a:gd name="T88" fmla="*/ 2147483647 w 355"/>
                <a:gd name="T89" fmla="*/ 2147483647 h 388"/>
                <a:gd name="T90" fmla="*/ 2147483647 w 355"/>
                <a:gd name="T91" fmla="*/ 2147483647 h 388"/>
                <a:gd name="T92" fmla="*/ 2147483647 w 355"/>
                <a:gd name="T93" fmla="*/ 2147483647 h 388"/>
                <a:gd name="T94" fmla="*/ 2147483647 w 355"/>
                <a:gd name="T95" fmla="*/ 2147483647 h 3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388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0" name="Freeform 251"/>
            <p:cNvSpPr>
              <a:spLocks/>
            </p:cNvSpPr>
            <p:nvPr>
              <p:custDataLst>
                <p:tags r:id="rId178"/>
              </p:custDataLst>
            </p:nvPr>
          </p:nvSpPr>
          <p:spPr bwMode="auto">
            <a:xfrm>
              <a:off x="4759325" y="3995738"/>
              <a:ext cx="260350" cy="520700"/>
            </a:xfrm>
            <a:custGeom>
              <a:avLst/>
              <a:gdLst>
                <a:gd name="T0" fmla="*/ 0 w 599"/>
                <a:gd name="T1" fmla="*/ 2147483647 h 993"/>
                <a:gd name="T2" fmla="*/ 2147483647 w 599"/>
                <a:gd name="T3" fmla="*/ 2147483647 h 993"/>
                <a:gd name="T4" fmla="*/ 2147483647 w 599"/>
                <a:gd name="T5" fmla="*/ 2147483647 h 993"/>
                <a:gd name="T6" fmla="*/ 2147483647 w 599"/>
                <a:gd name="T7" fmla="*/ 2147483647 h 993"/>
                <a:gd name="T8" fmla="*/ 2147483647 w 599"/>
                <a:gd name="T9" fmla="*/ 2147483647 h 993"/>
                <a:gd name="T10" fmla="*/ 2147483647 w 599"/>
                <a:gd name="T11" fmla="*/ 2147483647 h 993"/>
                <a:gd name="T12" fmla="*/ 2147483647 w 599"/>
                <a:gd name="T13" fmla="*/ 2147483647 h 993"/>
                <a:gd name="T14" fmla="*/ 2147483647 w 599"/>
                <a:gd name="T15" fmla="*/ 2147483647 h 993"/>
                <a:gd name="T16" fmla="*/ 2147483647 w 599"/>
                <a:gd name="T17" fmla="*/ 2147483647 h 993"/>
                <a:gd name="T18" fmla="*/ 2147483647 w 599"/>
                <a:gd name="T19" fmla="*/ 2147483647 h 993"/>
                <a:gd name="T20" fmla="*/ 2147483647 w 599"/>
                <a:gd name="T21" fmla="*/ 2147483647 h 993"/>
                <a:gd name="T22" fmla="*/ 2147483647 w 599"/>
                <a:gd name="T23" fmla="*/ 2147483647 h 993"/>
                <a:gd name="T24" fmla="*/ 2147483647 w 599"/>
                <a:gd name="T25" fmla="*/ 2147483647 h 993"/>
                <a:gd name="T26" fmla="*/ 2147483647 w 599"/>
                <a:gd name="T27" fmla="*/ 2147483647 h 993"/>
                <a:gd name="T28" fmla="*/ 2147483647 w 599"/>
                <a:gd name="T29" fmla="*/ 2147483647 h 993"/>
                <a:gd name="T30" fmla="*/ 2147483647 w 599"/>
                <a:gd name="T31" fmla="*/ 2147483647 h 993"/>
                <a:gd name="T32" fmla="*/ 2147483647 w 599"/>
                <a:gd name="T33" fmla="*/ 2147483647 h 993"/>
                <a:gd name="T34" fmla="*/ 2147483647 w 599"/>
                <a:gd name="T35" fmla="*/ 2147483647 h 993"/>
                <a:gd name="T36" fmla="*/ 2147483647 w 599"/>
                <a:gd name="T37" fmla="*/ 2147483647 h 993"/>
                <a:gd name="T38" fmla="*/ 2147483647 w 599"/>
                <a:gd name="T39" fmla="*/ 2147483647 h 993"/>
                <a:gd name="T40" fmla="*/ 2147483647 w 599"/>
                <a:gd name="T41" fmla="*/ 2147483647 h 993"/>
                <a:gd name="T42" fmla="*/ 2147483647 w 599"/>
                <a:gd name="T43" fmla="*/ 2147483647 h 993"/>
                <a:gd name="T44" fmla="*/ 2147483647 w 599"/>
                <a:gd name="T45" fmla="*/ 2147483647 h 993"/>
                <a:gd name="T46" fmla="*/ 2147483647 w 599"/>
                <a:gd name="T47" fmla="*/ 2147483647 h 993"/>
                <a:gd name="T48" fmla="*/ 2147483647 w 599"/>
                <a:gd name="T49" fmla="*/ 2147483647 h 993"/>
                <a:gd name="T50" fmla="*/ 2147483647 w 599"/>
                <a:gd name="T51" fmla="*/ 2147483647 h 993"/>
                <a:gd name="T52" fmla="*/ 2147483647 w 599"/>
                <a:gd name="T53" fmla="*/ 2147483647 h 993"/>
                <a:gd name="T54" fmla="*/ 2147483647 w 599"/>
                <a:gd name="T55" fmla="*/ 2147483647 h 993"/>
                <a:gd name="T56" fmla="*/ 2147483647 w 599"/>
                <a:gd name="T57" fmla="*/ 2147483647 h 993"/>
                <a:gd name="T58" fmla="*/ 2147483647 w 599"/>
                <a:gd name="T59" fmla="*/ 2147483647 h 993"/>
                <a:gd name="T60" fmla="*/ 2147483647 w 599"/>
                <a:gd name="T61" fmla="*/ 2147483647 h 993"/>
                <a:gd name="T62" fmla="*/ 2147483647 w 599"/>
                <a:gd name="T63" fmla="*/ 2147483647 h 993"/>
                <a:gd name="T64" fmla="*/ 2147483647 w 599"/>
                <a:gd name="T65" fmla="*/ 2147483647 h 993"/>
                <a:gd name="T66" fmla="*/ 2147483647 w 599"/>
                <a:gd name="T67" fmla="*/ 2147483647 h 993"/>
                <a:gd name="T68" fmla="*/ 2147483647 w 599"/>
                <a:gd name="T69" fmla="*/ 2147483647 h 993"/>
                <a:gd name="T70" fmla="*/ 2147483647 w 599"/>
                <a:gd name="T71" fmla="*/ 2147483647 h 993"/>
                <a:gd name="T72" fmla="*/ 2147483647 w 599"/>
                <a:gd name="T73" fmla="*/ 2147483647 h 993"/>
                <a:gd name="T74" fmla="*/ 2147483647 w 599"/>
                <a:gd name="T75" fmla="*/ 2147483647 h 993"/>
                <a:gd name="T76" fmla="*/ 2147483647 w 599"/>
                <a:gd name="T77" fmla="*/ 2147483647 h 993"/>
                <a:gd name="T78" fmla="*/ 2147483647 w 599"/>
                <a:gd name="T79" fmla="*/ 2147483647 h 993"/>
                <a:gd name="T80" fmla="*/ 2147483647 w 599"/>
                <a:gd name="T81" fmla="*/ 2147483647 h 993"/>
                <a:gd name="T82" fmla="*/ 2147483647 w 599"/>
                <a:gd name="T83" fmla="*/ 2147483647 h 993"/>
                <a:gd name="T84" fmla="*/ 2147483647 w 599"/>
                <a:gd name="T85" fmla="*/ 2147483647 h 993"/>
                <a:gd name="T86" fmla="*/ 2147483647 w 599"/>
                <a:gd name="T87" fmla="*/ 2147483647 h 993"/>
                <a:gd name="T88" fmla="*/ 2147483647 w 599"/>
                <a:gd name="T89" fmla="*/ 2147483647 h 993"/>
                <a:gd name="T90" fmla="*/ 2147483647 w 599"/>
                <a:gd name="T91" fmla="*/ 2147483647 h 993"/>
                <a:gd name="T92" fmla="*/ 2147483647 w 599"/>
                <a:gd name="T93" fmla="*/ 2147483647 h 993"/>
                <a:gd name="T94" fmla="*/ 2147483647 w 599"/>
                <a:gd name="T95" fmla="*/ 2147483647 h 993"/>
                <a:gd name="T96" fmla="*/ 2147483647 w 599"/>
                <a:gd name="T97" fmla="*/ 2147483647 h 993"/>
                <a:gd name="T98" fmla="*/ 2147483647 w 599"/>
                <a:gd name="T99" fmla="*/ 2147483647 h 993"/>
                <a:gd name="T100" fmla="*/ 2147483647 w 599"/>
                <a:gd name="T101" fmla="*/ 2147483647 h 993"/>
                <a:gd name="T102" fmla="*/ 2147483647 w 599"/>
                <a:gd name="T103" fmla="*/ 2147483647 h 9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9" h="993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1" name="Freeform 252"/>
            <p:cNvSpPr>
              <a:spLocks/>
            </p:cNvSpPr>
            <p:nvPr>
              <p:custDataLst>
                <p:tags r:id="rId179"/>
              </p:custDataLst>
            </p:nvPr>
          </p:nvSpPr>
          <p:spPr bwMode="auto">
            <a:xfrm>
              <a:off x="4494213" y="4235450"/>
              <a:ext cx="238125" cy="287338"/>
            </a:xfrm>
            <a:custGeom>
              <a:avLst/>
              <a:gdLst>
                <a:gd name="T0" fmla="*/ 2147483647 w 545"/>
                <a:gd name="T1" fmla="*/ 2147483647 h 549"/>
                <a:gd name="T2" fmla="*/ 2147483647 w 545"/>
                <a:gd name="T3" fmla="*/ 2147483647 h 549"/>
                <a:gd name="T4" fmla="*/ 2147483647 w 545"/>
                <a:gd name="T5" fmla="*/ 2147483647 h 549"/>
                <a:gd name="T6" fmla="*/ 2147483647 w 545"/>
                <a:gd name="T7" fmla="*/ 2147483647 h 549"/>
                <a:gd name="T8" fmla="*/ 2147483647 w 545"/>
                <a:gd name="T9" fmla="*/ 2147483647 h 549"/>
                <a:gd name="T10" fmla="*/ 2147483647 w 545"/>
                <a:gd name="T11" fmla="*/ 2147483647 h 549"/>
                <a:gd name="T12" fmla="*/ 2147483647 w 545"/>
                <a:gd name="T13" fmla="*/ 2147483647 h 549"/>
                <a:gd name="T14" fmla="*/ 2147483647 w 545"/>
                <a:gd name="T15" fmla="*/ 2147483647 h 549"/>
                <a:gd name="T16" fmla="*/ 2147483647 w 545"/>
                <a:gd name="T17" fmla="*/ 2147483647 h 549"/>
                <a:gd name="T18" fmla="*/ 2147483647 w 545"/>
                <a:gd name="T19" fmla="*/ 2147483647 h 549"/>
                <a:gd name="T20" fmla="*/ 2147483647 w 545"/>
                <a:gd name="T21" fmla="*/ 2147483647 h 549"/>
                <a:gd name="T22" fmla="*/ 2147483647 w 545"/>
                <a:gd name="T23" fmla="*/ 2147483647 h 549"/>
                <a:gd name="T24" fmla="*/ 2147483647 w 545"/>
                <a:gd name="T25" fmla="*/ 2147483647 h 549"/>
                <a:gd name="T26" fmla="*/ 2147483647 w 545"/>
                <a:gd name="T27" fmla="*/ 2147483647 h 549"/>
                <a:gd name="T28" fmla="*/ 2147483647 w 545"/>
                <a:gd name="T29" fmla="*/ 2147483647 h 549"/>
                <a:gd name="T30" fmla="*/ 2147483647 w 545"/>
                <a:gd name="T31" fmla="*/ 2147483647 h 549"/>
                <a:gd name="T32" fmla="*/ 2147483647 w 545"/>
                <a:gd name="T33" fmla="*/ 2147483647 h 549"/>
                <a:gd name="T34" fmla="*/ 2147483647 w 545"/>
                <a:gd name="T35" fmla="*/ 2147483647 h 549"/>
                <a:gd name="T36" fmla="*/ 2147483647 w 545"/>
                <a:gd name="T37" fmla="*/ 2147483647 h 549"/>
                <a:gd name="T38" fmla="*/ 2147483647 w 545"/>
                <a:gd name="T39" fmla="*/ 2147483647 h 549"/>
                <a:gd name="T40" fmla="*/ 2147483647 w 545"/>
                <a:gd name="T41" fmla="*/ 2147483647 h 549"/>
                <a:gd name="T42" fmla="*/ 2147483647 w 545"/>
                <a:gd name="T43" fmla="*/ 2147483647 h 549"/>
                <a:gd name="T44" fmla="*/ 2147483647 w 545"/>
                <a:gd name="T45" fmla="*/ 2147483647 h 549"/>
                <a:gd name="T46" fmla="*/ 2147483647 w 545"/>
                <a:gd name="T47" fmla="*/ 2147483647 h 549"/>
                <a:gd name="T48" fmla="*/ 2147483647 w 545"/>
                <a:gd name="T49" fmla="*/ 2147483647 h 549"/>
                <a:gd name="T50" fmla="*/ 2147483647 w 545"/>
                <a:gd name="T51" fmla="*/ 2147483647 h 549"/>
                <a:gd name="T52" fmla="*/ 2147483647 w 545"/>
                <a:gd name="T53" fmla="*/ 2147483647 h 549"/>
                <a:gd name="T54" fmla="*/ 2147483647 w 545"/>
                <a:gd name="T55" fmla="*/ 2147483647 h 549"/>
                <a:gd name="T56" fmla="*/ 2147483647 w 545"/>
                <a:gd name="T57" fmla="*/ 2147483647 h 549"/>
                <a:gd name="T58" fmla="*/ 2147483647 w 545"/>
                <a:gd name="T59" fmla="*/ 2147483647 h 549"/>
                <a:gd name="T60" fmla="*/ 2147483647 w 545"/>
                <a:gd name="T61" fmla="*/ 2147483647 h 549"/>
                <a:gd name="T62" fmla="*/ 2147483647 w 545"/>
                <a:gd name="T63" fmla="*/ 2147483647 h 549"/>
                <a:gd name="T64" fmla="*/ 2147483647 w 545"/>
                <a:gd name="T65" fmla="*/ 0 h 549"/>
                <a:gd name="T66" fmla="*/ 2147483647 w 545"/>
                <a:gd name="T67" fmla="*/ 2147483647 h 549"/>
                <a:gd name="T68" fmla="*/ 2147483647 w 545"/>
                <a:gd name="T69" fmla="*/ 2147483647 h 549"/>
                <a:gd name="T70" fmla="*/ 2147483647 w 545"/>
                <a:gd name="T71" fmla="*/ 2147483647 h 549"/>
                <a:gd name="T72" fmla="*/ 2147483647 w 545"/>
                <a:gd name="T73" fmla="*/ 2147483647 h 549"/>
                <a:gd name="T74" fmla="*/ 2147483647 w 545"/>
                <a:gd name="T75" fmla="*/ 2147483647 h 549"/>
                <a:gd name="T76" fmla="*/ 2147483647 w 545"/>
                <a:gd name="T77" fmla="*/ 2147483647 h 549"/>
                <a:gd name="T78" fmla="*/ 2147483647 w 545"/>
                <a:gd name="T79" fmla="*/ 2147483647 h 549"/>
                <a:gd name="T80" fmla="*/ 2147483647 w 545"/>
                <a:gd name="T81" fmla="*/ 2147483647 h 549"/>
                <a:gd name="T82" fmla="*/ 2147483647 w 545"/>
                <a:gd name="T83" fmla="*/ 2147483647 h 549"/>
                <a:gd name="T84" fmla="*/ 2147483647 w 545"/>
                <a:gd name="T85" fmla="*/ 2147483647 h 549"/>
                <a:gd name="T86" fmla="*/ 2147483647 w 545"/>
                <a:gd name="T87" fmla="*/ 2147483647 h 549"/>
                <a:gd name="T88" fmla="*/ 2147483647 w 545"/>
                <a:gd name="T89" fmla="*/ 2147483647 h 549"/>
                <a:gd name="T90" fmla="*/ 2147483647 w 545"/>
                <a:gd name="T91" fmla="*/ 2147483647 h 549"/>
                <a:gd name="T92" fmla="*/ 2147483647 w 545"/>
                <a:gd name="T93" fmla="*/ 2147483647 h 549"/>
                <a:gd name="T94" fmla="*/ 2147483647 w 545"/>
                <a:gd name="T95" fmla="*/ 2147483647 h 549"/>
                <a:gd name="T96" fmla="*/ 2147483647 w 545"/>
                <a:gd name="T97" fmla="*/ 2147483647 h 549"/>
                <a:gd name="T98" fmla="*/ 0 w 545"/>
                <a:gd name="T99" fmla="*/ 2147483647 h 5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45" h="549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2" name="Freeform 253"/>
            <p:cNvSpPr>
              <a:spLocks/>
            </p:cNvSpPr>
            <p:nvPr>
              <p:custDataLst>
                <p:tags r:id="rId180"/>
              </p:custDataLst>
            </p:nvPr>
          </p:nvSpPr>
          <p:spPr bwMode="auto">
            <a:xfrm>
              <a:off x="5067796" y="4037150"/>
              <a:ext cx="196126" cy="434421"/>
            </a:xfrm>
            <a:custGeom>
              <a:avLst/>
              <a:gdLst>
                <a:gd name="T0" fmla="*/ 2147483647 w 452"/>
                <a:gd name="T1" fmla="*/ 2147483647 h 832"/>
                <a:gd name="T2" fmla="*/ 2147483647 w 452"/>
                <a:gd name="T3" fmla="*/ 2147483647 h 832"/>
                <a:gd name="T4" fmla="*/ 2147483647 w 452"/>
                <a:gd name="T5" fmla="*/ 2147483647 h 832"/>
                <a:gd name="T6" fmla="*/ 2147483647 w 452"/>
                <a:gd name="T7" fmla="*/ 2147483647 h 832"/>
                <a:gd name="T8" fmla="*/ 2147483647 w 452"/>
                <a:gd name="T9" fmla="*/ 2147483647 h 832"/>
                <a:gd name="T10" fmla="*/ 2147483647 w 452"/>
                <a:gd name="T11" fmla="*/ 2147483647 h 832"/>
                <a:gd name="T12" fmla="*/ 2147483647 w 452"/>
                <a:gd name="T13" fmla="*/ 2147483647 h 832"/>
                <a:gd name="T14" fmla="*/ 2147483647 w 452"/>
                <a:gd name="T15" fmla="*/ 2147483647 h 832"/>
                <a:gd name="T16" fmla="*/ 2147483647 w 452"/>
                <a:gd name="T17" fmla="*/ 2147483647 h 832"/>
                <a:gd name="T18" fmla="*/ 2147483647 w 452"/>
                <a:gd name="T19" fmla="*/ 2147483647 h 832"/>
                <a:gd name="T20" fmla="*/ 2147483647 w 452"/>
                <a:gd name="T21" fmla="*/ 2147483647 h 832"/>
                <a:gd name="T22" fmla="*/ 2147483647 w 452"/>
                <a:gd name="T23" fmla="*/ 2147483647 h 832"/>
                <a:gd name="T24" fmla="*/ 2147483647 w 452"/>
                <a:gd name="T25" fmla="*/ 0 h 832"/>
                <a:gd name="T26" fmla="*/ 2147483647 w 452"/>
                <a:gd name="T27" fmla="*/ 2147483647 h 832"/>
                <a:gd name="T28" fmla="*/ 2147483647 w 452"/>
                <a:gd name="T29" fmla="*/ 2147483647 h 832"/>
                <a:gd name="T30" fmla="*/ 2147483647 w 452"/>
                <a:gd name="T31" fmla="*/ 2147483647 h 832"/>
                <a:gd name="T32" fmla="*/ 2147483647 w 452"/>
                <a:gd name="T33" fmla="*/ 2147483647 h 832"/>
                <a:gd name="T34" fmla="*/ 2147483647 w 452"/>
                <a:gd name="T35" fmla="*/ 2147483647 h 832"/>
                <a:gd name="T36" fmla="*/ 2147483647 w 452"/>
                <a:gd name="T37" fmla="*/ 2147483647 h 832"/>
                <a:gd name="T38" fmla="*/ 2147483647 w 452"/>
                <a:gd name="T39" fmla="*/ 2147483647 h 832"/>
                <a:gd name="T40" fmla="*/ 2147483647 w 452"/>
                <a:gd name="T41" fmla="*/ 2147483647 h 832"/>
                <a:gd name="T42" fmla="*/ 2147483647 w 452"/>
                <a:gd name="T43" fmla="*/ 2147483647 h 832"/>
                <a:gd name="T44" fmla="*/ 2147483647 w 452"/>
                <a:gd name="T45" fmla="*/ 2147483647 h 832"/>
                <a:gd name="T46" fmla="*/ 2147483647 w 452"/>
                <a:gd name="T47" fmla="*/ 2147483647 h 832"/>
                <a:gd name="T48" fmla="*/ 2147483647 w 452"/>
                <a:gd name="T49" fmla="*/ 2147483647 h 832"/>
                <a:gd name="T50" fmla="*/ 2147483647 w 452"/>
                <a:gd name="T51" fmla="*/ 2147483647 h 832"/>
                <a:gd name="T52" fmla="*/ 2147483647 w 452"/>
                <a:gd name="T53" fmla="*/ 2147483647 h 832"/>
                <a:gd name="T54" fmla="*/ 2147483647 w 452"/>
                <a:gd name="T55" fmla="*/ 2147483647 h 832"/>
                <a:gd name="T56" fmla="*/ 2147483647 w 452"/>
                <a:gd name="T57" fmla="*/ 2147483647 h 832"/>
                <a:gd name="T58" fmla="*/ 2147483647 w 452"/>
                <a:gd name="T59" fmla="*/ 2147483647 h 832"/>
                <a:gd name="T60" fmla="*/ 2147483647 w 452"/>
                <a:gd name="T61" fmla="*/ 2147483647 h 832"/>
                <a:gd name="T62" fmla="*/ 2147483647 w 452"/>
                <a:gd name="T63" fmla="*/ 2147483647 h 832"/>
                <a:gd name="T64" fmla="*/ 2147483647 w 452"/>
                <a:gd name="T65" fmla="*/ 2147483647 h 832"/>
                <a:gd name="T66" fmla="*/ 2147483647 w 452"/>
                <a:gd name="T67" fmla="*/ 2147483647 h 832"/>
                <a:gd name="T68" fmla="*/ 2147483647 w 452"/>
                <a:gd name="T69" fmla="*/ 2147483647 h 832"/>
                <a:gd name="T70" fmla="*/ 2147483647 w 452"/>
                <a:gd name="T71" fmla="*/ 2147483647 h 832"/>
                <a:gd name="T72" fmla="*/ 2147483647 w 452"/>
                <a:gd name="T73" fmla="*/ 2147483647 h 832"/>
                <a:gd name="T74" fmla="*/ 2147483647 w 452"/>
                <a:gd name="T75" fmla="*/ 2147483647 h 832"/>
                <a:gd name="T76" fmla="*/ 2147483647 w 452"/>
                <a:gd name="T77" fmla="*/ 2147483647 h 832"/>
                <a:gd name="T78" fmla="*/ 2147483647 w 452"/>
                <a:gd name="T79" fmla="*/ 2147483647 h 832"/>
                <a:gd name="T80" fmla="*/ 2147483647 w 452"/>
                <a:gd name="T81" fmla="*/ 2147483647 h 832"/>
                <a:gd name="T82" fmla="*/ 2147483647 w 452"/>
                <a:gd name="T83" fmla="*/ 2147483647 h 832"/>
                <a:gd name="T84" fmla="*/ 2147483647 w 452"/>
                <a:gd name="T85" fmla="*/ 2147483647 h 832"/>
                <a:gd name="T86" fmla="*/ 2147483647 w 452"/>
                <a:gd name="T87" fmla="*/ 2147483647 h 832"/>
                <a:gd name="T88" fmla="*/ 2147483647 w 452"/>
                <a:gd name="T89" fmla="*/ 2147483647 h 832"/>
                <a:gd name="T90" fmla="*/ 2147483647 w 452"/>
                <a:gd name="T91" fmla="*/ 2147483647 h 832"/>
                <a:gd name="T92" fmla="*/ 0 w 452"/>
                <a:gd name="T93" fmla="*/ 2147483647 h 832"/>
                <a:gd name="T94" fmla="*/ 2147483647 w 452"/>
                <a:gd name="T95" fmla="*/ 2147483647 h 832"/>
                <a:gd name="T96" fmla="*/ 2147483647 w 452"/>
                <a:gd name="T97" fmla="*/ 2147483647 h 832"/>
                <a:gd name="T98" fmla="*/ 2147483647 w 452"/>
                <a:gd name="T99" fmla="*/ 2147483647 h 832"/>
                <a:gd name="T100" fmla="*/ 0 w 452"/>
                <a:gd name="T101" fmla="*/ 2147483647 h 832"/>
                <a:gd name="T102" fmla="*/ 2147483647 w 452"/>
                <a:gd name="T103" fmla="*/ 2147483647 h 832"/>
                <a:gd name="T104" fmla="*/ 2147483647 w 452"/>
                <a:gd name="T105" fmla="*/ 2147483647 h 832"/>
                <a:gd name="T106" fmla="*/ 2147483647 w 452"/>
                <a:gd name="T107" fmla="*/ 2147483647 h 832"/>
                <a:gd name="T108" fmla="*/ 2147483647 w 452"/>
                <a:gd name="T109" fmla="*/ 2147483647 h 832"/>
                <a:gd name="T110" fmla="*/ 2147483647 w 452"/>
                <a:gd name="T111" fmla="*/ 2147483647 h 832"/>
                <a:gd name="T112" fmla="*/ 2147483647 w 452"/>
                <a:gd name="T113" fmla="*/ 2147483647 h 832"/>
                <a:gd name="T114" fmla="*/ 2147483647 w 452"/>
                <a:gd name="T115" fmla="*/ 2147483647 h 832"/>
                <a:gd name="T116" fmla="*/ 2147483647 w 452"/>
                <a:gd name="T117" fmla="*/ 2147483647 h 832"/>
                <a:gd name="T118" fmla="*/ 2147483647 w 452"/>
                <a:gd name="T119" fmla="*/ 2147483647 h 832"/>
                <a:gd name="T120" fmla="*/ 2147483647 w 452"/>
                <a:gd name="T121" fmla="*/ 2147483647 h 832"/>
                <a:gd name="T122" fmla="*/ 2147483647 w 452"/>
                <a:gd name="T123" fmla="*/ 2147483647 h 832"/>
                <a:gd name="T124" fmla="*/ 2147483647 w 452"/>
                <a:gd name="T125" fmla="*/ 2147483647 h 8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2" h="832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193" name="Freeform 254"/>
            <p:cNvSpPr>
              <a:spLocks/>
            </p:cNvSpPr>
            <p:nvPr>
              <p:custDataLst>
                <p:tags r:id="rId181"/>
              </p:custDataLst>
            </p:nvPr>
          </p:nvSpPr>
          <p:spPr bwMode="auto">
            <a:xfrm>
              <a:off x="4743450" y="3735388"/>
              <a:ext cx="36513" cy="66675"/>
            </a:xfrm>
            <a:custGeom>
              <a:avLst/>
              <a:gdLst>
                <a:gd name="T0" fmla="*/ 2147483647 w 80"/>
                <a:gd name="T1" fmla="*/ 2147483647 h 126"/>
                <a:gd name="T2" fmla="*/ 2147483647 w 80"/>
                <a:gd name="T3" fmla="*/ 2147483647 h 126"/>
                <a:gd name="T4" fmla="*/ 2147483647 w 80"/>
                <a:gd name="T5" fmla="*/ 2147483647 h 126"/>
                <a:gd name="T6" fmla="*/ 2147483647 w 80"/>
                <a:gd name="T7" fmla="*/ 2147483647 h 126"/>
                <a:gd name="T8" fmla="*/ 2147483647 w 80"/>
                <a:gd name="T9" fmla="*/ 2147483647 h 126"/>
                <a:gd name="T10" fmla="*/ 2147483647 w 80"/>
                <a:gd name="T11" fmla="*/ 2147483647 h 126"/>
                <a:gd name="T12" fmla="*/ 2147483647 w 80"/>
                <a:gd name="T13" fmla="*/ 2147483647 h 126"/>
                <a:gd name="T14" fmla="*/ 2147483647 w 80"/>
                <a:gd name="T15" fmla="*/ 2147483647 h 126"/>
                <a:gd name="T16" fmla="*/ 2147483647 w 80"/>
                <a:gd name="T17" fmla="*/ 2147483647 h 126"/>
                <a:gd name="T18" fmla="*/ 2147483647 w 80"/>
                <a:gd name="T19" fmla="*/ 2147483647 h 126"/>
                <a:gd name="T20" fmla="*/ 2147483647 w 80"/>
                <a:gd name="T21" fmla="*/ 2147483647 h 126"/>
                <a:gd name="T22" fmla="*/ 0 w 80"/>
                <a:gd name="T23" fmla="*/ 2147483647 h 126"/>
                <a:gd name="T24" fmla="*/ 2147483647 w 80"/>
                <a:gd name="T25" fmla="*/ 2147483647 h 126"/>
                <a:gd name="T26" fmla="*/ 2147483647 w 80"/>
                <a:gd name="T27" fmla="*/ 2147483647 h 126"/>
                <a:gd name="T28" fmla="*/ 2147483647 w 80"/>
                <a:gd name="T29" fmla="*/ 2147483647 h 126"/>
                <a:gd name="T30" fmla="*/ 2147483647 w 80"/>
                <a:gd name="T31" fmla="*/ 2147483647 h 126"/>
                <a:gd name="T32" fmla="*/ 2147483647 w 80"/>
                <a:gd name="T33" fmla="*/ 2147483647 h 126"/>
                <a:gd name="T34" fmla="*/ 2147483647 w 80"/>
                <a:gd name="T35" fmla="*/ 0 h 126"/>
                <a:gd name="T36" fmla="*/ 2147483647 w 80"/>
                <a:gd name="T37" fmla="*/ 0 h 126"/>
                <a:gd name="T38" fmla="*/ 2147483647 w 80"/>
                <a:gd name="T39" fmla="*/ 2147483647 h 126"/>
                <a:gd name="T40" fmla="*/ 2147483647 w 80"/>
                <a:gd name="T41" fmla="*/ 2147483647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0" h="126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4" name="Freeform 255"/>
            <p:cNvSpPr>
              <a:spLocks/>
            </p:cNvSpPr>
            <p:nvPr>
              <p:custDataLst>
                <p:tags r:id="rId182"/>
              </p:custDataLst>
            </p:nvPr>
          </p:nvSpPr>
          <p:spPr bwMode="auto">
            <a:xfrm>
              <a:off x="4732338" y="3695700"/>
              <a:ext cx="55562" cy="60325"/>
            </a:xfrm>
            <a:custGeom>
              <a:avLst/>
              <a:gdLst>
                <a:gd name="T0" fmla="*/ 2147483647 w 124"/>
                <a:gd name="T1" fmla="*/ 0 h 117"/>
                <a:gd name="T2" fmla="*/ 2147483647 w 124"/>
                <a:gd name="T3" fmla="*/ 2147483647 h 117"/>
                <a:gd name="T4" fmla="*/ 2147483647 w 124"/>
                <a:gd name="T5" fmla="*/ 2147483647 h 117"/>
                <a:gd name="T6" fmla="*/ 2147483647 w 124"/>
                <a:gd name="T7" fmla="*/ 2147483647 h 117"/>
                <a:gd name="T8" fmla="*/ 2147483647 w 124"/>
                <a:gd name="T9" fmla="*/ 2147483647 h 117"/>
                <a:gd name="T10" fmla="*/ 2147483647 w 124"/>
                <a:gd name="T11" fmla="*/ 2147483647 h 117"/>
                <a:gd name="T12" fmla="*/ 2147483647 w 124"/>
                <a:gd name="T13" fmla="*/ 2147483647 h 117"/>
                <a:gd name="T14" fmla="*/ 2147483647 w 124"/>
                <a:gd name="T15" fmla="*/ 2147483647 h 117"/>
                <a:gd name="T16" fmla="*/ 2147483647 w 124"/>
                <a:gd name="T17" fmla="*/ 2147483647 h 117"/>
                <a:gd name="T18" fmla="*/ 2147483647 w 124"/>
                <a:gd name="T19" fmla="*/ 2147483647 h 117"/>
                <a:gd name="T20" fmla="*/ 2147483647 w 124"/>
                <a:gd name="T21" fmla="*/ 2147483647 h 117"/>
                <a:gd name="T22" fmla="*/ 2147483647 w 124"/>
                <a:gd name="T23" fmla="*/ 2147483647 h 117"/>
                <a:gd name="T24" fmla="*/ 2147483647 w 124"/>
                <a:gd name="T25" fmla="*/ 2147483647 h 117"/>
                <a:gd name="T26" fmla="*/ 2147483647 w 124"/>
                <a:gd name="T27" fmla="*/ 2147483647 h 117"/>
                <a:gd name="T28" fmla="*/ 2147483647 w 124"/>
                <a:gd name="T29" fmla="*/ 2147483647 h 117"/>
                <a:gd name="T30" fmla="*/ 2147483647 w 124"/>
                <a:gd name="T31" fmla="*/ 2147483647 h 117"/>
                <a:gd name="T32" fmla="*/ 2147483647 w 124"/>
                <a:gd name="T33" fmla="*/ 2147483647 h 117"/>
                <a:gd name="T34" fmla="*/ 2147483647 w 124"/>
                <a:gd name="T35" fmla="*/ 2147483647 h 117"/>
                <a:gd name="T36" fmla="*/ 2147483647 w 124"/>
                <a:gd name="T37" fmla="*/ 2147483647 h 117"/>
                <a:gd name="T38" fmla="*/ 2147483647 w 124"/>
                <a:gd name="T39" fmla="*/ 2147483647 h 117"/>
                <a:gd name="T40" fmla="*/ 0 w 124"/>
                <a:gd name="T41" fmla="*/ 2147483647 h 117"/>
                <a:gd name="T42" fmla="*/ 2147483647 w 124"/>
                <a:gd name="T43" fmla="*/ 2147483647 h 117"/>
                <a:gd name="T44" fmla="*/ 2147483647 w 124"/>
                <a:gd name="T45" fmla="*/ 2147483647 h 117"/>
                <a:gd name="T46" fmla="*/ 2147483647 w 124"/>
                <a:gd name="T47" fmla="*/ 2147483647 h 117"/>
                <a:gd name="T48" fmla="*/ 2147483647 w 124"/>
                <a:gd name="T49" fmla="*/ 2147483647 h 117"/>
                <a:gd name="T50" fmla="*/ 2147483647 w 124"/>
                <a:gd name="T51" fmla="*/ 2147483647 h 117"/>
                <a:gd name="T52" fmla="*/ 2147483647 w 124"/>
                <a:gd name="T53" fmla="*/ 2147483647 h 117"/>
                <a:gd name="T54" fmla="*/ 2147483647 w 124"/>
                <a:gd name="T55" fmla="*/ 2147483647 h 117"/>
                <a:gd name="T56" fmla="*/ 2147483647 w 124"/>
                <a:gd name="T57" fmla="*/ 2147483647 h 117"/>
                <a:gd name="T58" fmla="*/ 2147483647 w 124"/>
                <a:gd name="T59" fmla="*/ 2147483647 h 117"/>
                <a:gd name="T60" fmla="*/ 2147483647 w 124"/>
                <a:gd name="T61" fmla="*/ 2147483647 h 117"/>
                <a:gd name="T62" fmla="*/ 2147483647 w 124"/>
                <a:gd name="T63" fmla="*/ 2147483647 h 117"/>
                <a:gd name="T64" fmla="*/ 2147483647 w 124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" h="117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5" name="Freeform 256"/>
            <p:cNvSpPr>
              <a:spLocks/>
            </p:cNvSpPr>
            <p:nvPr>
              <p:custDataLst>
                <p:tags r:id="rId183"/>
              </p:custDataLst>
            </p:nvPr>
          </p:nvSpPr>
          <p:spPr bwMode="auto">
            <a:xfrm>
              <a:off x="5041900" y="2395538"/>
              <a:ext cx="503238" cy="473075"/>
            </a:xfrm>
            <a:custGeom>
              <a:avLst/>
              <a:gdLst>
                <a:gd name="T0" fmla="*/ 2147483647 w 1156"/>
                <a:gd name="T1" fmla="*/ 2147483647 h 900"/>
                <a:gd name="T2" fmla="*/ 2147483647 w 1156"/>
                <a:gd name="T3" fmla="*/ 2147483647 h 900"/>
                <a:gd name="T4" fmla="*/ 2147483647 w 1156"/>
                <a:gd name="T5" fmla="*/ 2147483647 h 900"/>
                <a:gd name="T6" fmla="*/ 2147483647 w 1156"/>
                <a:gd name="T7" fmla="*/ 2147483647 h 900"/>
                <a:gd name="T8" fmla="*/ 2147483647 w 1156"/>
                <a:gd name="T9" fmla="*/ 2147483647 h 900"/>
                <a:gd name="T10" fmla="*/ 2147483647 w 1156"/>
                <a:gd name="T11" fmla="*/ 2147483647 h 900"/>
                <a:gd name="T12" fmla="*/ 2147483647 w 1156"/>
                <a:gd name="T13" fmla="*/ 2147483647 h 900"/>
                <a:gd name="T14" fmla="*/ 2147483647 w 1156"/>
                <a:gd name="T15" fmla="*/ 2147483647 h 900"/>
                <a:gd name="T16" fmla="*/ 2147483647 w 1156"/>
                <a:gd name="T17" fmla="*/ 2147483647 h 900"/>
                <a:gd name="T18" fmla="*/ 2147483647 w 1156"/>
                <a:gd name="T19" fmla="*/ 2147483647 h 900"/>
                <a:gd name="T20" fmla="*/ 2147483647 w 1156"/>
                <a:gd name="T21" fmla="*/ 2147483647 h 900"/>
                <a:gd name="T22" fmla="*/ 2147483647 w 1156"/>
                <a:gd name="T23" fmla="*/ 2147483647 h 900"/>
                <a:gd name="T24" fmla="*/ 2147483647 w 1156"/>
                <a:gd name="T25" fmla="*/ 2147483647 h 900"/>
                <a:gd name="T26" fmla="*/ 2147483647 w 1156"/>
                <a:gd name="T27" fmla="*/ 2147483647 h 900"/>
                <a:gd name="T28" fmla="*/ 2147483647 w 1156"/>
                <a:gd name="T29" fmla="*/ 2147483647 h 900"/>
                <a:gd name="T30" fmla="*/ 2147483647 w 1156"/>
                <a:gd name="T31" fmla="*/ 2147483647 h 900"/>
                <a:gd name="T32" fmla="*/ 2147483647 w 1156"/>
                <a:gd name="T33" fmla="*/ 2147483647 h 900"/>
                <a:gd name="T34" fmla="*/ 2147483647 w 1156"/>
                <a:gd name="T35" fmla="*/ 2147483647 h 900"/>
                <a:gd name="T36" fmla="*/ 2147483647 w 1156"/>
                <a:gd name="T37" fmla="*/ 2147483647 h 900"/>
                <a:gd name="T38" fmla="*/ 2147483647 w 1156"/>
                <a:gd name="T39" fmla="*/ 2147483647 h 900"/>
                <a:gd name="T40" fmla="*/ 2147483647 w 1156"/>
                <a:gd name="T41" fmla="*/ 2147483647 h 900"/>
                <a:gd name="T42" fmla="*/ 2147483647 w 1156"/>
                <a:gd name="T43" fmla="*/ 2147483647 h 900"/>
                <a:gd name="T44" fmla="*/ 2147483647 w 1156"/>
                <a:gd name="T45" fmla="*/ 2147483647 h 900"/>
                <a:gd name="T46" fmla="*/ 2147483647 w 1156"/>
                <a:gd name="T47" fmla="*/ 2147483647 h 900"/>
                <a:gd name="T48" fmla="*/ 2147483647 w 1156"/>
                <a:gd name="T49" fmla="*/ 2147483647 h 900"/>
                <a:gd name="T50" fmla="*/ 2147483647 w 1156"/>
                <a:gd name="T51" fmla="*/ 2147483647 h 900"/>
                <a:gd name="T52" fmla="*/ 2147483647 w 1156"/>
                <a:gd name="T53" fmla="*/ 2147483647 h 900"/>
                <a:gd name="T54" fmla="*/ 2147483647 w 1156"/>
                <a:gd name="T55" fmla="*/ 2147483647 h 900"/>
                <a:gd name="T56" fmla="*/ 2147483647 w 1156"/>
                <a:gd name="T57" fmla="*/ 2147483647 h 900"/>
                <a:gd name="T58" fmla="*/ 2147483647 w 1156"/>
                <a:gd name="T59" fmla="*/ 2147483647 h 900"/>
                <a:gd name="T60" fmla="*/ 2147483647 w 1156"/>
                <a:gd name="T61" fmla="*/ 2147483647 h 900"/>
                <a:gd name="T62" fmla="*/ 2147483647 w 1156"/>
                <a:gd name="T63" fmla="*/ 2147483647 h 900"/>
                <a:gd name="T64" fmla="*/ 2147483647 w 1156"/>
                <a:gd name="T65" fmla="*/ 2147483647 h 900"/>
                <a:gd name="T66" fmla="*/ 2147483647 w 1156"/>
                <a:gd name="T67" fmla="*/ 2147483647 h 900"/>
                <a:gd name="T68" fmla="*/ 2147483647 w 1156"/>
                <a:gd name="T69" fmla="*/ 2147483647 h 900"/>
                <a:gd name="T70" fmla="*/ 2147483647 w 1156"/>
                <a:gd name="T71" fmla="*/ 2147483647 h 900"/>
                <a:gd name="T72" fmla="*/ 2147483647 w 1156"/>
                <a:gd name="T73" fmla="*/ 2147483647 h 900"/>
                <a:gd name="T74" fmla="*/ 2147483647 w 1156"/>
                <a:gd name="T75" fmla="*/ 2147483647 h 900"/>
                <a:gd name="T76" fmla="*/ 2147483647 w 1156"/>
                <a:gd name="T77" fmla="*/ 2147483647 h 900"/>
                <a:gd name="T78" fmla="*/ 2147483647 w 1156"/>
                <a:gd name="T79" fmla="*/ 2147483647 h 900"/>
                <a:gd name="T80" fmla="*/ 2147483647 w 1156"/>
                <a:gd name="T81" fmla="*/ 2147483647 h 900"/>
                <a:gd name="T82" fmla="*/ 2147483647 w 1156"/>
                <a:gd name="T83" fmla="*/ 2147483647 h 900"/>
                <a:gd name="T84" fmla="*/ 2147483647 w 1156"/>
                <a:gd name="T85" fmla="*/ 2147483647 h 900"/>
                <a:gd name="T86" fmla="*/ 2147483647 w 1156"/>
                <a:gd name="T87" fmla="*/ 2147483647 h 900"/>
                <a:gd name="T88" fmla="*/ 2147483647 w 1156"/>
                <a:gd name="T89" fmla="*/ 2147483647 h 900"/>
                <a:gd name="T90" fmla="*/ 2147483647 w 1156"/>
                <a:gd name="T91" fmla="*/ 2147483647 h 900"/>
                <a:gd name="T92" fmla="*/ 2147483647 w 1156"/>
                <a:gd name="T93" fmla="*/ 2147483647 h 900"/>
                <a:gd name="T94" fmla="*/ 2147483647 w 1156"/>
                <a:gd name="T95" fmla="*/ 2147483647 h 900"/>
                <a:gd name="T96" fmla="*/ 2147483647 w 1156"/>
                <a:gd name="T97" fmla="*/ 2147483647 h 900"/>
                <a:gd name="T98" fmla="*/ 2147483647 w 1156"/>
                <a:gd name="T99" fmla="*/ 2147483647 h 900"/>
                <a:gd name="T100" fmla="*/ 2147483647 w 1156"/>
                <a:gd name="T101" fmla="*/ 2147483647 h 900"/>
                <a:gd name="T102" fmla="*/ 2147483647 w 1156"/>
                <a:gd name="T103" fmla="*/ 2147483647 h 900"/>
                <a:gd name="T104" fmla="*/ 2147483647 w 1156"/>
                <a:gd name="T105" fmla="*/ 2147483647 h 900"/>
                <a:gd name="T106" fmla="*/ 2147483647 w 1156"/>
                <a:gd name="T107" fmla="*/ 2147483647 h 900"/>
                <a:gd name="T108" fmla="*/ 2147483647 w 1156"/>
                <a:gd name="T109" fmla="*/ 2147483647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56" h="90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6" name="Freeform 257"/>
            <p:cNvSpPr>
              <a:spLocks/>
            </p:cNvSpPr>
            <p:nvPr>
              <p:custDataLst>
                <p:tags r:id="rId184"/>
              </p:custDataLst>
            </p:nvPr>
          </p:nvSpPr>
          <p:spPr bwMode="auto">
            <a:xfrm>
              <a:off x="5065713" y="3052763"/>
              <a:ext cx="247650" cy="228600"/>
            </a:xfrm>
            <a:custGeom>
              <a:avLst/>
              <a:gdLst>
                <a:gd name="T0" fmla="*/ 2147483647 w 571"/>
                <a:gd name="T1" fmla="*/ 2147483647 h 443"/>
                <a:gd name="T2" fmla="*/ 2147483647 w 571"/>
                <a:gd name="T3" fmla="*/ 2147483647 h 443"/>
                <a:gd name="T4" fmla="*/ 2147483647 w 571"/>
                <a:gd name="T5" fmla="*/ 2147483647 h 443"/>
                <a:gd name="T6" fmla="*/ 2147483647 w 571"/>
                <a:gd name="T7" fmla="*/ 2147483647 h 443"/>
                <a:gd name="T8" fmla="*/ 2147483647 w 571"/>
                <a:gd name="T9" fmla="*/ 2147483647 h 443"/>
                <a:gd name="T10" fmla="*/ 2147483647 w 571"/>
                <a:gd name="T11" fmla="*/ 2147483647 h 443"/>
                <a:gd name="T12" fmla="*/ 2147483647 w 571"/>
                <a:gd name="T13" fmla="*/ 2147483647 h 443"/>
                <a:gd name="T14" fmla="*/ 2147483647 w 571"/>
                <a:gd name="T15" fmla="*/ 2147483647 h 443"/>
                <a:gd name="T16" fmla="*/ 2147483647 w 571"/>
                <a:gd name="T17" fmla="*/ 2147483647 h 443"/>
                <a:gd name="T18" fmla="*/ 2147483647 w 571"/>
                <a:gd name="T19" fmla="*/ 2147483647 h 443"/>
                <a:gd name="T20" fmla="*/ 2147483647 w 571"/>
                <a:gd name="T21" fmla="*/ 2147483647 h 443"/>
                <a:gd name="T22" fmla="*/ 2147483647 w 571"/>
                <a:gd name="T23" fmla="*/ 2147483647 h 443"/>
                <a:gd name="T24" fmla="*/ 2147483647 w 571"/>
                <a:gd name="T25" fmla="*/ 2147483647 h 443"/>
                <a:gd name="T26" fmla="*/ 2147483647 w 571"/>
                <a:gd name="T27" fmla="*/ 2147483647 h 443"/>
                <a:gd name="T28" fmla="*/ 2147483647 w 571"/>
                <a:gd name="T29" fmla="*/ 2147483647 h 443"/>
                <a:gd name="T30" fmla="*/ 2147483647 w 571"/>
                <a:gd name="T31" fmla="*/ 2147483647 h 443"/>
                <a:gd name="T32" fmla="*/ 2147483647 w 571"/>
                <a:gd name="T33" fmla="*/ 2147483647 h 443"/>
                <a:gd name="T34" fmla="*/ 2147483647 w 571"/>
                <a:gd name="T35" fmla="*/ 2147483647 h 443"/>
                <a:gd name="T36" fmla="*/ 2147483647 w 571"/>
                <a:gd name="T37" fmla="*/ 2147483647 h 443"/>
                <a:gd name="T38" fmla="*/ 2147483647 w 571"/>
                <a:gd name="T39" fmla="*/ 2147483647 h 443"/>
                <a:gd name="T40" fmla="*/ 2147483647 w 571"/>
                <a:gd name="T41" fmla="*/ 2147483647 h 443"/>
                <a:gd name="T42" fmla="*/ 2147483647 w 571"/>
                <a:gd name="T43" fmla="*/ 2147483647 h 443"/>
                <a:gd name="T44" fmla="*/ 2147483647 w 571"/>
                <a:gd name="T45" fmla="*/ 2147483647 h 443"/>
                <a:gd name="T46" fmla="*/ 2147483647 w 571"/>
                <a:gd name="T47" fmla="*/ 2147483647 h 443"/>
                <a:gd name="T48" fmla="*/ 2147483647 w 571"/>
                <a:gd name="T49" fmla="*/ 2147483647 h 443"/>
                <a:gd name="T50" fmla="*/ 2147483647 w 571"/>
                <a:gd name="T51" fmla="*/ 2147483647 h 443"/>
                <a:gd name="T52" fmla="*/ 2147483647 w 571"/>
                <a:gd name="T53" fmla="*/ 2147483647 h 443"/>
                <a:gd name="T54" fmla="*/ 2147483647 w 571"/>
                <a:gd name="T55" fmla="*/ 2147483647 h 443"/>
                <a:gd name="T56" fmla="*/ 2147483647 w 571"/>
                <a:gd name="T57" fmla="*/ 2147483647 h 443"/>
                <a:gd name="T58" fmla="*/ 2147483647 w 571"/>
                <a:gd name="T59" fmla="*/ 2147483647 h 443"/>
                <a:gd name="T60" fmla="*/ 2147483647 w 571"/>
                <a:gd name="T61" fmla="*/ 2147483647 h 443"/>
                <a:gd name="T62" fmla="*/ 2147483647 w 571"/>
                <a:gd name="T63" fmla="*/ 2147483647 h 443"/>
                <a:gd name="T64" fmla="*/ 2147483647 w 571"/>
                <a:gd name="T65" fmla="*/ 2147483647 h 443"/>
                <a:gd name="T66" fmla="*/ 2147483647 w 571"/>
                <a:gd name="T67" fmla="*/ 2147483647 h 443"/>
                <a:gd name="T68" fmla="*/ 2147483647 w 571"/>
                <a:gd name="T69" fmla="*/ 2147483647 h 443"/>
                <a:gd name="T70" fmla="*/ 2147483647 w 571"/>
                <a:gd name="T71" fmla="*/ 2147483647 h 443"/>
                <a:gd name="T72" fmla="*/ 2147483647 w 571"/>
                <a:gd name="T73" fmla="*/ 2147483647 h 443"/>
                <a:gd name="T74" fmla="*/ 2147483647 w 571"/>
                <a:gd name="T75" fmla="*/ 2147483647 h 443"/>
                <a:gd name="T76" fmla="*/ 2147483647 w 571"/>
                <a:gd name="T77" fmla="*/ 2147483647 h 443"/>
                <a:gd name="T78" fmla="*/ 2147483647 w 571"/>
                <a:gd name="T79" fmla="*/ 2147483647 h 443"/>
                <a:gd name="T80" fmla="*/ 2147483647 w 571"/>
                <a:gd name="T81" fmla="*/ 2147483647 h 443"/>
                <a:gd name="T82" fmla="*/ 0 w 571"/>
                <a:gd name="T83" fmla="*/ 2147483647 h 4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1" h="443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7" name="Freeform 258"/>
            <p:cNvSpPr>
              <a:spLocks/>
            </p:cNvSpPr>
            <p:nvPr>
              <p:custDataLst>
                <p:tags r:id="rId185"/>
              </p:custDataLst>
            </p:nvPr>
          </p:nvSpPr>
          <p:spPr bwMode="auto">
            <a:xfrm>
              <a:off x="5260399" y="2827816"/>
              <a:ext cx="120964" cy="119759"/>
            </a:xfrm>
            <a:custGeom>
              <a:avLst/>
              <a:gdLst>
                <a:gd name="T0" fmla="*/ 0 w 286"/>
                <a:gd name="T1" fmla="*/ 2147483647 h 228"/>
                <a:gd name="T2" fmla="*/ 2147483647 w 286"/>
                <a:gd name="T3" fmla="*/ 2147483647 h 228"/>
                <a:gd name="T4" fmla="*/ 2147483647 w 286"/>
                <a:gd name="T5" fmla="*/ 2147483647 h 228"/>
                <a:gd name="T6" fmla="*/ 2147483647 w 286"/>
                <a:gd name="T7" fmla="*/ 2147483647 h 228"/>
                <a:gd name="T8" fmla="*/ 2147483647 w 286"/>
                <a:gd name="T9" fmla="*/ 2147483647 h 228"/>
                <a:gd name="T10" fmla="*/ 2147483647 w 286"/>
                <a:gd name="T11" fmla="*/ 2147483647 h 228"/>
                <a:gd name="T12" fmla="*/ 2147483647 w 286"/>
                <a:gd name="T13" fmla="*/ 2147483647 h 228"/>
                <a:gd name="T14" fmla="*/ 2147483647 w 286"/>
                <a:gd name="T15" fmla="*/ 2147483647 h 228"/>
                <a:gd name="T16" fmla="*/ 2147483647 w 286"/>
                <a:gd name="T17" fmla="*/ 2147483647 h 228"/>
                <a:gd name="T18" fmla="*/ 2147483647 w 286"/>
                <a:gd name="T19" fmla="*/ 2147483647 h 228"/>
                <a:gd name="T20" fmla="*/ 2147483647 w 286"/>
                <a:gd name="T21" fmla="*/ 2147483647 h 228"/>
                <a:gd name="T22" fmla="*/ 2147483647 w 286"/>
                <a:gd name="T23" fmla="*/ 2147483647 h 228"/>
                <a:gd name="T24" fmla="*/ 2147483647 w 286"/>
                <a:gd name="T25" fmla="*/ 2147483647 h 228"/>
                <a:gd name="T26" fmla="*/ 2147483647 w 286"/>
                <a:gd name="T27" fmla="*/ 2147483647 h 228"/>
                <a:gd name="T28" fmla="*/ 2147483647 w 286"/>
                <a:gd name="T29" fmla="*/ 2147483647 h 228"/>
                <a:gd name="T30" fmla="*/ 2147483647 w 286"/>
                <a:gd name="T31" fmla="*/ 2147483647 h 228"/>
                <a:gd name="T32" fmla="*/ 2147483647 w 286"/>
                <a:gd name="T33" fmla="*/ 2147483647 h 228"/>
                <a:gd name="T34" fmla="*/ 2147483647 w 286"/>
                <a:gd name="T35" fmla="*/ 2147483647 h 228"/>
                <a:gd name="T36" fmla="*/ 2147483647 w 286"/>
                <a:gd name="T37" fmla="*/ 2147483647 h 228"/>
                <a:gd name="T38" fmla="*/ 2147483647 w 286"/>
                <a:gd name="T39" fmla="*/ 2147483647 h 228"/>
                <a:gd name="T40" fmla="*/ 2147483647 w 286"/>
                <a:gd name="T41" fmla="*/ 2147483647 h 228"/>
                <a:gd name="T42" fmla="*/ 2147483647 w 286"/>
                <a:gd name="T43" fmla="*/ 2147483647 h 228"/>
                <a:gd name="T44" fmla="*/ 2147483647 w 286"/>
                <a:gd name="T45" fmla="*/ 2147483647 h 228"/>
                <a:gd name="T46" fmla="*/ 2147483647 w 286"/>
                <a:gd name="T47" fmla="*/ 2147483647 h 228"/>
                <a:gd name="T48" fmla="*/ 2147483647 w 286"/>
                <a:gd name="T49" fmla="*/ 2147483647 h 228"/>
                <a:gd name="T50" fmla="*/ 2147483647 w 286"/>
                <a:gd name="T51" fmla="*/ 2147483647 h 228"/>
                <a:gd name="T52" fmla="*/ 2147483647 w 286"/>
                <a:gd name="T53" fmla="*/ 2147483647 h 228"/>
                <a:gd name="T54" fmla="*/ 2147483647 w 286"/>
                <a:gd name="T55" fmla="*/ 2147483647 h 228"/>
                <a:gd name="T56" fmla="*/ 2147483647 w 286"/>
                <a:gd name="T57" fmla="*/ 0 h 228"/>
                <a:gd name="T58" fmla="*/ 2147483647 w 286"/>
                <a:gd name="T59" fmla="*/ 2147483647 h 228"/>
                <a:gd name="T60" fmla="*/ 2147483647 w 286"/>
                <a:gd name="T61" fmla="*/ 2147483647 h 228"/>
                <a:gd name="T62" fmla="*/ 2147483647 w 286"/>
                <a:gd name="T63" fmla="*/ 2147483647 h 228"/>
                <a:gd name="T64" fmla="*/ 2147483647 w 286"/>
                <a:gd name="T65" fmla="*/ 2147483647 h 228"/>
                <a:gd name="T66" fmla="*/ 2147483647 w 286"/>
                <a:gd name="T67" fmla="*/ 2147483647 h 228"/>
                <a:gd name="T68" fmla="*/ 2147483647 w 286"/>
                <a:gd name="T69" fmla="*/ 2147483647 h 228"/>
                <a:gd name="T70" fmla="*/ 2147483647 w 286"/>
                <a:gd name="T71" fmla="*/ 2147483647 h 228"/>
                <a:gd name="T72" fmla="*/ 2147483647 w 286"/>
                <a:gd name="T73" fmla="*/ 2147483647 h 228"/>
                <a:gd name="T74" fmla="*/ 2147483647 w 286"/>
                <a:gd name="T75" fmla="*/ 2147483647 h 228"/>
                <a:gd name="T76" fmla="*/ 0 w 286"/>
                <a:gd name="T77" fmla="*/ 2147483647 h 2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86" h="228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198" name="Freeform 259"/>
            <p:cNvSpPr>
              <a:spLocks/>
            </p:cNvSpPr>
            <p:nvPr>
              <p:custDataLst>
                <p:tags r:id="rId186"/>
              </p:custDataLst>
            </p:nvPr>
          </p:nvSpPr>
          <p:spPr bwMode="auto">
            <a:xfrm>
              <a:off x="4948238" y="2479675"/>
              <a:ext cx="222250" cy="263525"/>
            </a:xfrm>
            <a:custGeom>
              <a:avLst/>
              <a:gdLst>
                <a:gd name="T0" fmla="*/ 2147483647 w 524"/>
                <a:gd name="T1" fmla="*/ 2147483647 h 505"/>
                <a:gd name="T2" fmla="*/ 2147483647 w 524"/>
                <a:gd name="T3" fmla="*/ 2147483647 h 505"/>
                <a:gd name="T4" fmla="*/ 2147483647 w 524"/>
                <a:gd name="T5" fmla="*/ 2147483647 h 505"/>
                <a:gd name="T6" fmla="*/ 2147483647 w 524"/>
                <a:gd name="T7" fmla="*/ 2147483647 h 505"/>
                <a:gd name="T8" fmla="*/ 2147483647 w 524"/>
                <a:gd name="T9" fmla="*/ 2147483647 h 505"/>
                <a:gd name="T10" fmla="*/ 2147483647 w 524"/>
                <a:gd name="T11" fmla="*/ 2147483647 h 505"/>
                <a:gd name="T12" fmla="*/ 2147483647 w 524"/>
                <a:gd name="T13" fmla="*/ 2147483647 h 505"/>
                <a:gd name="T14" fmla="*/ 2147483647 w 524"/>
                <a:gd name="T15" fmla="*/ 2147483647 h 505"/>
                <a:gd name="T16" fmla="*/ 2147483647 w 524"/>
                <a:gd name="T17" fmla="*/ 2147483647 h 505"/>
                <a:gd name="T18" fmla="*/ 2147483647 w 524"/>
                <a:gd name="T19" fmla="*/ 2147483647 h 505"/>
                <a:gd name="T20" fmla="*/ 2147483647 w 524"/>
                <a:gd name="T21" fmla="*/ 2147483647 h 505"/>
                <a:gd name="T22" fmla="*/ 2147483647 w 524"/>
                <a:gd name="T23" fmla="*/ 2147483647 h 505"/>
                <a:gd name="T24" fmla="*/ 2147483647 w 524"/>
                <a:gd name="T25" fmla="*/ 2147483647 h 505"/>
                <a:gd name="T26" fmla="*/ 2147483647 w 524"/>
                <a:gd name="T27" fmla="*/ 2147483647 h 505"/>
                <a:gd name="T28" fmla="*/ 2147483647 w 524"/>
                <a:gd name="T29" fmla="*/ 2147483647 h 505"/>
                <a:gd name="T30" fmla="*/ 2147483647 w 524"/>
                <a:gd name="T31" fmla="*/ 2147483647 h 505"/>
                <a:gd name="T32" fmla="*/ 2147483647 w 524"/>
                <a:gd name="T33" fmla="*/ 2147483647 h 505"/>
                <a:gd name="T34" fmla="*/ 2147483647 w 524"/>
                <a:gd name="T35" fmla="*/ 2147483647 h 505"/>
                <a:gd name="T36" fmla="*/ 2147483647 w 524"/>
                <a:gd name="T37" fmla="*/ 2147483647 h 505"/>
                <a:gd name="T38" fmla="*/ 2147483647 w 524"/>
                <a:gd name="T39" fmla="*/ 2147483647 h 505"/>
                <a:gd name="T40" fmla="*/ 2147483647 w 524"/>
                <a:gd name="T41" fmla="*/ 2147483647 h 505"/>
                <a:gd name="T42" fmla="*/ 2147483647 w 524"/>
                <a:gd name="T43" fmla="*/ 2147483647 h 505"/>
                <a:gd name="T44" fmla="*/ 2147483647 w 524"/>
                <a:gd name="T45" fmla="*/ 2147483647 h 505"/>
                <a:gd name="T46" fmla="*/ 2147483647 w 524"/>
                <a:gd name="T47" fmla="*/ 2147483647 h 505"/>
                <a:gd name="T48" fmla="*/ 2147483647 w 524"/>
                <a:gd name="T49" fmla="*/ 2147483647 h 505"/>
                <a:gd name="T50" fmla="*/ 2147483647 w 524"/>
                <a:gd name="T51" fmla="*/ 2147483647 h 505"/>
                <a:gd name="T52" fmla="*/ 2147483647 w 524"/>
                <a:gd name="T53" fmla="*/ 2147483647 h 505"/>
                <a:gd name="T54" fmla="*/ 2147483647 w 524"/>
                <a:gd name="T55" fmla="*/ 2147483647 h 505"/>
                <a:gd name="T56" fmla="*/ 2147483647 w 524"/>
                <a:gd name="T57" fmla="*/ 2147483647 h 505"/>
                <a:gd name="T58" fmla="*/ 2147483647 w 524"/>
                <a:gd name="T59" fmla="*/ 2147483647 h 505"/>
                <a:gd name="T60" fmla="*/ 2147483647 w 524"/>
                <a:gd name="T61" fmla="*/ 2147483647 h 505"/>
                <a:gd name="T62" fmla="*/ 2147483647 w 524"/>
                <a:gd name="T63" fmla="*/ 2147483647 h 505"/>
                <a:gd name="T64" fmla="*/ 2147483647 w 524"/>
                <a:gd name="T65" fmla="*/ 2147483647 h 505"/>
                <a:gd name="T66" fmla="*/ 2147483647 w 524"/>
                <a:gd name="T67" fmla="*/ 2147483647 h 505"/>
                <a:gd name="T68" fmla="*/ 2147483647 w 524"/>
                <a:gd name="T69" fmla="*/ 2147483647 h 505"/>
                <a:gd name="T70" fmla="*/ 2147483647 w 524"/>
                <a:gd name="T71" fmla="*/ 2147483647 h 505"/>
                <a:gd name="T72" fmla="*/ 2147483647 w 524"/>
                <a:gd name="T73" fmla="*/ 2147483647 h 505"/>
                <a:gd name="T74" fmla="*/ 2147483647 w 524"/>
                <a:gd name="T75" fmla="*/ 2147483647 h 505"/>
                <a:gd name="T76" fmla="*/ 0 w 524"/>
                <a:gd name="T77" fmla="*/ 2147483647 h 505"/>
                <a:gd name="T78" fmla="*/ 0 w 524"/>
                <a:gd name="T79" fmla="*/ 2147483647 h 505"/>
                <a:gd name="T80" fmla="*/ 2147483647 w 524"/>
                <a:gd name="T81" fmla="*/ 2147483647 h 505"/>
                <a:gd name="T82" fmla="*/ 2147483647 w 524"/>
                <a:gd name="T83" fmla="*/ 2147483647 h 505"/>
                <a:gd name="T84" fmla="*/ 2147483647 w 524"/>
                <a:gd name="T85" fmla="*/ 2147483647 h 505"/>
                <a:gd name="T86" fmla="*/ 2147483647 w 524"/>
                <a:gd name="T87" fmla="*/ 2147483647 h 505"/>
                <a:gd name="T88" fmla="*/ 2147483647 w 524"/>
                <a:gd name="T89" fmla="*/ 2147483647 h 505"/>
                <a:gd name="T90" fmla="*/ 2147483647 w 524"/>
                <a:gd name="T91" fmla="*/ 2147483647 h 505"/>
                <a:gd name="T92" fmla="*/ 2147483647 w 524"/>
                <a:gd name="T93" fmla="*/ 2147483647 h 505"/>
                <a:gd name="T94" fmla="*/ 2147483647 w 524"/>
                <a:gd name="T95" fmla="*/ 2147483647 h 505"/>
                <a:gd name="T96" fmla="*/ 2147483647 w 524"/>
                <a:gd name="T97" fmla="*/ 2147483647 h 505"/>
                <a:gd name="T98" fmla="*/ 2147483647 w 524"/>
                <a:gd name="T99" fmla="*/ 2147483647 h 505"/>
                <a:gd name="T100" fmla="*/ 2147483647 w 524"/>
                <a:gd name="T101" fmla="*/ 2147483647 h 505"/>
                <a:gd name="T102" fmla="*/ 2147483647 w 524"/>
                <a:gd name="T103" fmla="*/ 2147483647 h 505"/>
                <a:gd name="T104" fmla="*/ 2147483647 w 524"/>
                <a:gd name="T105" fmla="*/ 2147483647 h 505"/>
                <a:gd name="T106" fmla="*/ 2147483647 w 524"/>
                <a:gd name="T107" fmla="*/ 2147483647 h 505"/>
                <a:gd name="T108" fmla="*/ 2147483647 w 524"/>
                <a:gd name="T109" fmla="*/ 2147483647 h 505"/>
                <a:gd name="T110" fmla="*/ 2147483647 w 524"/>
                <a:gd name="T111" fmla="*/ 2147483647 h 505"/>
                <a:gd name="T112" fmla="*/ 2147483647 w 524"/>
                <a:gd name="T113" fmla="*/ 2147483647 h 505"/>
                <a:gd name="T114" fmla="*/ 2147483647 w 524"/>
                <a:gd name="T115" fmla="*/ 2147483647 h 505"/>
                <a:gd name="T116" fmla="*/ 2147483647 w 524"/>
                <a:gd name="T117" fmla="*/ 2147483647 h 505"/>
                <a:gd name="T118" fmla="*/ 2147483647 w 524"/>
                <a:gd name="T119" fmla="*/ 2147483647 h 505"/>
                <a:gd name="T120" fmla="*/ 2147483647 w 524"/>
                <a:gd name="T121" fmla="*/ 2147483647 h 505"/>
                <a:gd name="T122" fmla="*/ 2147483647 w 524"/>
                <a:gd name="T123" fmla="*/ 2147483647 h 5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24" h="505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9" name="Freeform 260"/>
            <p:cNvSpPr>
              <a:spLocks/>
            </p:cNvSpPr>
            <p:nvPr>
              <p:custDataLst>
                <p:tags r:id="rId187"/>
              </p:custDataLst>
            </p:nvPr>
          </p:nvSpPr>
          <p:spPr bwMode="auto">
            <a:xfrm>
              <a:off x="5448300" y="2439988"/>
              <a:ext cx="331788" cy="290512"/>
            </a:xfrm>
            <a:custGeom>
              <a:avLst/>
              <a:gdLst>
                <a:gd name="T0" fmla="*/ 2147483647 w 764"/>
                <a:gd name="T1" fmla="*/ 2147483647 h 555"/>
                <a:gd name="T2" fmla="*/ 2147483647 w 764"/>
                <a:gd name="T3" fmla="*/ 2147483647 h 555"/>
                <a:gd name="T4" fmla="*/ 2147483647 w 764"/>
                <a:gd name="T5" fmla="*/ 2147483647 h 555"/>
                <a:gd name="T6" fmla="*/ 2147483647 w 764"/>
                <a:gd name="T7" fmla="*/ 2147483647 h 555"/>
                <a:gd name="T8" fmla="*/ 2147483647 w 764"/>
                <a:gd name="T9" fmla="*/ 2147483647 h 555"/>
                <a:gd name="T10" fmla="*/ 2147483647 w 764"/>
                <a:gd name="T11" fmla="*/ 2147483647 h 555"/>
                <a:gd name="T12" fmla="*/ 2147483647 w 764"/>
                <a:gd name="T13" fmla="*/ 2147483647 h 555"/>
                <a:gd name="T14" fmla="*/ 2147483647 w 764"/>
                <a:gd name="T15" fmla="*/ 2147483647 h 555"/>
                <a:gd name="T16" fmla="*/ 2147483647 w 764"/>
                <a:gd name="T17" fmla="*/ 2147483647 h 555"/>
                <a:gd name="T18" fmla="*/ 2147483647 w 764"/>
                <a:gd name="T19" fmla="*/ 2147483647 h 555"/>
                <a:gd name="T20" fmla="*/ 2147483647 w 764"/>
                <a:gd name="T21" fmla="*/ 2147483647 h 555"/>
                <a:gd name="T22" fmla="*/ 2147483647 w 764"/>
                <a:gd name="T23" fmla="*/ 2147483647 h 555"/>
                <a:gd name="T24" fmla="*/ 2147483647 w 764"/>
                <a:gd name="T25" fmla="*/ 2147483647 h 555"/>
                <a:gd name="T26" fmla="*/ 2147483647 w 764"/>
                <a:gd name="T27" fmla="*/ 2147483647 h 555"/>
                <a:gd name="T28" fmla="*/ 2147483647 w 764"/>
                <a:gd name="T29" fmla="*/ 2147483647 h 555"/>
                <a:gd name="T30" fmla="*/ 2147483647 w 764"/>
                <a:gd name="T31" fmla="*/ 2147483647 h 555"/>
                <a:gd name="T32" fmla="*/ 2147483647 w 764"/>
                <a:gd name="T33" fmla="*/ 2147483647 h 555"/>
                <a:gd name="T34" fmla="*/ 2147483647 w 764"/>
                <a:gd name="T35" fmla="*/ 2147483647 h 555"/>
                <a:gd name="T36" fmla="*/ 2147483647 w 764"/>
                <a:gd name="T37" fmla="*/ 2147483647 h 555"/>
                <a:gd name="T38" fmla="*/ 2147483647 w 764"/>
                <a:gd name="T39" fmla="*/ 2147483647 h 555"/>
                <a:gd name="T40" fmla="*/ 2147483647 w 764"/>
                <a:gd name="T41" fmla="*/ 2147483647 h 555"/>
                <a:gd name="T42" fmla="*/ 2147483647 w 764"/>
                <a:gd name="T43" fmla="*/ 2147483647 h 555"/>
                <a:gd name="T44" fmla="*/ 2147483647 w 764"/>
                <a:gd name="T45" fmla="*/ 2147483647 h 555"/>
                <a:gd name="T46" fmla="*/ 2147483647 w 764"/>
                <a:gd name="T47" fmla="*/ 2147483647 h 555"/>
                <a:gd name="T48" fmla="*/ 2147483647 w 764"/>
                <a:gd name="T49" fmla="*/ 2147483647 h 555"/>
                <a:gd name="T50" fmla="*/ 2147483647 w 764"/>
                <a:gd name="T51" fmla="*/ 2147483647 h 555"/>
                <a:gd name="T52" fmla="*/ 2147483647 w 764"/>
                <a:gd name="T53" fmla="*/ 2147483647 h 555"/>
                <a:gd name="T54" fmla="*/ 2147483647 w 764"/>
                <a:gd name="T55" fmla="*/ 2147483647 h 555"/>
                <a:gd name="T56" fmla="*/ 2147483647 w 764"/>
                <a:gd name="T57" fmla="*/ 2147483647 h 555"/>
                <a:gd name="T58" fmla="*/ 2147483647 w 764"/>
                <a:gd name="T59" fmla="*/ 2147483647 h 555"/>
                <a:gd name="T60" fmla="*/ 2147483647 w 764"/>
                <a:gd name="T61" fmla="*/ 2147483647 h 555"/>
                <a:gd name="T62" fmla="*/ 2147483647 w 764"/>
                <a:gd name="T63" fmla="*/ 2147483647 h 555"/>
                <a:gd name="T64" fmla="*/ 2147483647 w 764"/>
                <a:gd name="T65" fmla="*/ 2147483647 h 555"/>
                <a:gd name="T66" fmla="*/ 2147483647 w 764"/>
                <a:gd name="T67" fmla="*/ 2147483647 h 555"/>
                <a:gd name="T68" fmla="*/ 2147483647 w 764"/>
                <a:gd name="T69" fmla="*/ 2147483647 h 555"/>
                <a:gd name="T70" fmla="*/ 2147483647 w 764"/>
                <a:gd name="T71" fmla="*/ 2147483647 h 555"/>
                <a:gd name="T72" fmla="*/ 2147483647 w 764"/>
                <a:gd name="T73" fmla="*/ 2147483647 h 555"/>
                <a:gd name="T74" fmla="*/ 2147483647 w 764"/>
                <a:gd name="T75" fmla="*/ 2147483647 h 555"/>
                <a:gd name="T76" fmla="*/ 2147483647 w 764"/>
                <a:gd name="T77" fmla="*/ 2147483647 h 555"/>
                <a:gd name="T78" fmla="*/ 2147483647 w 764"/>
                <a:gd name="T79" fmla="*/ 2147483647 h 555"/>
                <a:gd name="T80" fmla="*/ 2147483647 w 764"/>
                <a:gd name="T81" fmla="*/ 2147483647 h 555"/>
                <a:gd name="T82" fmla="*/ 2147483647 w 764"/>
                <a:gd name="T83" fmla="*/ 2147483647 h 555"/>
                <a:gd name="T84" fmla="*/ 2147483647 w 764"/>
                <a:gd name="T85" fmla="*/ 2147483647 h 555"/>
                <a:gd name="T86" fmla="*/ 2147483647 w 764"/>
                <a:gd name="T87" fmla="*/ 2147483647 h 555"/>
                <a:gd name="T88" fmla="*/ 2147483647 w 764"/>
                <a:gd name="T89" fmla="*/ 2147483647 h 555"/>
                <a:gd name="T90" fmla="*/ 2147483647 w 764"/>
                <a:gd name="T91" fmla="*/ 2147483647 h 555"/>
                <a:gd name="T92" fmla="*/ 2147483647 w 764"/>
                <a:gd name="T93" fmla="*/ 2147483647 h 555"/>
                <a:gd name="T94" fmla="*/ 2147483647 w 764"/>
                <a:gd name="T95" fmla="*/ 2147483647 h 555"/>
                <a:gd name="T96" fmla="*/ 2147483647 w 764"/>
                <a:gd name="T97" fmla="*/ 2147483647 h 555"/>
                <a:gd name="T98" fmla="*/ 2147483647 w 764"/>
                <a:gd name="T99" fmla="*/ 2147483647 h 555"/>
                <a:gd name="T100" fmla="*/ 2147483647 w 764"/>
                <a:gd name="T101" fmla="*/ 2147483647 h 555"/>
                <a:gd name="T102" fmla="*/ 2147483647 w 764"/>
                <a:gd name="T103" fmla="*/ 2147483647 h 555"/>
                <a:gd name="T104" fmla="*/ 2147483647 w 764"/>
                <a:gd name="T105" fmla="*/ 2147483647 h 555"/>
                <a:gd name="T106" fmla="*/ 2147483647 w 764"/>
                <a:gd name="T107" fmla="*/ 2147483647 h 555"/>
                <a:gd name="T108" fmla="*/ 2147483647 w 764"/>
                <a:gd name="T109" fmla="*/ 2147483647 h 555"/>
                <a:gd name="T110" fmla="*/ 2147483647 w 764"/>
                <a:gd name="T111" fmla="*/ 2147483647 h 555"/>
                <a:gd name="T112" fmla="*/ 2147483647 w 764"/>
                <a:gd name="T113" fmla="*/ 2147483647 h 555"/>
                <a:gd name="T114" fmla="*/ 2147483647 w 764"/>
                <a:gd name="T115" fmla="*/ 2147483647 h 555"/>
                <a:gd name="T116" fmla="*/ 2147483647 w 764"/>
                <a:gd name="T117" fmla="*/ 2147483647 h 555"/>
                <a:gd name="T118" fmla="*/ 0 w 764"/>
                <a:gd name="T119" fmla="*/ 2147483647 h 555"/>
                <a:gd name="T120" fmla="*/ 2147483647 w 764"/>
                <a:gd name="T121" fmla="*/ 2147483647 h 555"/>
                <a:gd name="T122" fmla="*/ 2147483647 w 764"/>
                <a:gd name="T123" fmla="*/ 2147483647 h 555"/>
                <a:gd name="T124" fmla="*/ 2147483647 w 764"/>
                <a:gd name="T125" fmla="*/ 2147483647 h 5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64" h="555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0" name="Freeform 261"/>
            <p:cNvSpPr>
              <a:spLocks/>
            </p:cNvSpPr>
            <p:nvPr>
              <p:custDataLst>
                <p:tags r:id="rId188"/>
              </p:custDataLst>
            </p:nvPr>
          </p:nvSpPr>
          <p:spPr bwMode="auto">
            <a:xfrm>
              <a:off x="5480050" y="2489200"/>
              <a:ext cx="365125" cy="423863"/>
            </a:xfrm>
            <a:custGeom>
              <a:avLst/>
              <a:gdLst>
                <a:gd name="T0" fmla="*/ 2147483647 w 831"/>
                <a:gd name="T1" fmla="*/ 2147483647 h 812"/>
                <a:gd name="T2" fmla="*/ 2147483647 w 831"/>
                <a:gd name="T3" fmla="*/ 2147483647 h 812"/>
                <a:gd name="T4" fmla="*/ 2147483647 w 831"/>
                <a:gd name="T5" fmla="*/ 2147483647 h 812"/>
                <a:gd name="T6" fmla="*/ 2147483647 w 831"/>
                <a:gd name="T7" fmla="*/ 2147483647 h 812"/>
                <a:gd name="T8" fmla="*/ 2147483647 w 831"/>
                <a:gd name="T9" fmla="*/ 2147483647 h 812"/>
                <a:gd name="T10" fmla="*/ 2147483647 w 831"/>
                <a:gd name="T11" fmla="*/ 2147483647 h 812"/>
                <a:gd name="T12" fmla="*/ 2147483647 w 831"/>
                <a:gd name="T13" fmla="*/ 2147483647 h 812"/>
                <a:gd name="T14" fmla="*/ 2147483647 w 831"/>
                <a:gd name="T15" fmla="*/ 2147483647 h 812"/>
                <a:gd name="T16" fmla="*/ 2147483647 w 831"/>
                <a:gd name="T17" fmla="*/ 2147483647 h 812"/>
                <a:gd name="T18" fmla="*/ 2147483647 w 831"/>
                <a:gd name="T19" fmla="*/ 2147483647 h 812"/>
                <a:gd name="T20" fmla="*/ 2147483647 w 831"/>
                <a:gd name="T21" fmla="*/ 2147483647 h 812"/>
                <a:gd name="T22" fmla="*/ 2147483647 w 831"/>
                <a:gd name="T23" fmla="*/ 2147483647 h 812"/>
                <a:gd name="T24" fmla="*/ 2147483647 w 831"/>
                <a:gd name="T25" fmla="*/ 2147483647 h 812"/>
                <a:gd name="T26" fmla="*/ 2147483647 w 831"/>
                <a:gd name="T27" fmla="*/ 2147483647 h 812"/>
                <a:gd name="T28" fmla="*/ 2147483647 w 831"/>
                <a:gd name="T29" fmla="*/ 2147483647 h 812"/>
                <a:gd name="T30" fmla="*/ 2147483647 w 831"/>
                <a:gd name="T31" fmla="*/ 2147483647 h 812"/>
                <a:gd name="T32" fmla="*/ 2147483647 w 831"/>
                <a:gd name="T33" fmla="*/ 2147483647 h 812"/>
                <a:gd name="T34" fmla="*/ 2147483647 w 831"/>
                <a:gd name="T35" fmla="*/ 2147483647 h 812"/>
                <a:gd name="T36" fmla="*/ 2147483647 w 831"/>
                <a:gd name="T37" fmla="*/ 2147483647 h 812"/>
                <a:gd name="T38" fmla="*/ 2147483647 w 831"/>
                <a:gd name="T39" fmla="*/ 2147483647 h 812"/>
                <a:gd name="T40" fmla="*/ 2147483647 w 831"/>
                <a:gd name="T41" fmla="*/ 2147483647 h 812"/>
                <a:gd name="T42" fmla="*/ 2147483647 w 831"/>
                <a:gd name="T43" fmla="*/ 2147483647 h 812"/>
                <a:gd name="T44" fmla="*/ 2147483647 w 831"/>
                <a:gd name="T45" fmla="*/ 2147483647 h 812"/>
                <a:gd name="T46" fmla="*/ 2147483647 w 831"/>
                <a:gd name="T47" fmla="*/ 2147483647 h 812"/>
                <a:gd name="T48" fmla="*/ 2147483647 w 831"/>
                <a:gd name="T49" fmla="*/ 2147483647 h 812"/>
                <a:gd name="T50" fmla="*/ 2147483647 w 831"/>
                <a:gd name="T51" fmla="*/ 2147483647 h 812"/>
                <a:gd name="T52" fmla="*/ 2147483647 w 831"/>
                <a:gd name="T53" fmla="*/ 2147483647 h 812"/>
                <a:gd name="T54" fmla="*/ 2147483647 w 831"/>
                <a:gd name="T55" fmla="*/ 2147483647 h 812"/>
                <a:gd name="T56" fmla="*/ 2147483647 w 831"/>
                <a:gd name="T57" fmla="*/ 2147483647 h 812"/>
                <a:gd name="T58" fmla="*/ 2147483647 w 831"/>
                <a:gd name="T59" fmla="*/ 2147483647 h 812"/>
                <a:gd name="T60" fmla="*/ 2147483647 w 831"/>
                <a:gd name="T61" fmla="*/ 2147483647 h 812"/>
                <a:gd name="T62" fmla="*/ 2147483647 w 831"/>
                <a:gd name="T63" fmla="*/ 2147483647 h 812"/>
                <a:gd name="T64" fmla="*/ 2147483647 w 831"/>
                <a:gd name="T65" fmla="*/ 2147483647 h 812"/>
                <a:gd name="T66" fmla="*/ 2147483647 w 831"/>
                <a:gd name="T67" fmla="*/ 2147483647 h 812"/>
                <a:gd name="T68" fmla="*/ 2147483647 w 831"/>
                <a:gd name="T69" fmla="*/ 2147483647 h 812"/>
                <a:gd name="T70" fmla="*/ 2147483647 w 831"/>
                <a:gd name="T71" fmla="*/ 2147483647 h 812"/>
                <a:gd name="T72" fmla="*/ 2147483647 w 831"/>
                <a:gd name="T73" fmla="*/ 2147483647 h 812"/>
                <a:gd name="T74" fmla="*/ 2147483647 w 831"/>
                <a:gd name="T75" fmla="*/ 2147483647 h 812"/>
                <a:gd name="T76" fmla="*/ 2147483647 w 831"/>
                <a:gd name="T77" fmla="*/ 2147483647 h 812"/>
                <a:gd name="T78" fmla="*/ 2147483647 w 831"/>
                <a:gd name="T79" fmla="*/ 2147483647 h 812"/>
                <a:gd name="T80" fmla="*/ 2147483647 w 831"/>
                <a:gd name="T81" fmla="*/ 2147483647 h 812"/>
                <a:gd name="T82" fmla="*/ 2147483647 w 831"/>
                <a:gd name="T83" fmla="*/ 2147483647 h 812"/>
                <a:gd name="T84" fmla="*/ 2147483647 w 831"/>
                <a:gd name="T85" fmla="*/ 2147483647 h 812"/>
                <a:gd name="T86" fmla="*/ 2147483647 w 831"/>
                <a:gd name="T87" fmla="*/ 2147483647 h 812"/>
                <a:gd name="T88" fmla="*/ 2147483647 w 831"/>
                <a:gd name="T89" fmla="*/ 2147483647 h 812"/>
                <a:gd name="T90" fmla="*/ 2147483647 w 831"/>
                <a:gd name="T91" fmla="*/ 2147483647 h 812"/>
                <a:gd name="T92" fmla="*/ 2147483647 w 831"/>
                <a:gd name="T93" fmla="*/ 2147483647 h 812"/>
                <a:gd name="T94" fmla="*/ 2147483647 w 831"/>
                <a:gd name="T95" fmla="*/ 2147483647 h 812"/>
                <a:gd name="T96" fmla="*/ 2147483647 w 831"/>
                <a:gd name="T97" fmla="*/ 2147483647 h 812"/>
                <a:gd name="T98" fmla="*/ 2147483647 w 831"/>
                <a:gd name="T99" fmla="*/ 2147483647 h 812"/>
                <a:gd name="T100" fmla="*/ 2147483647 w 831"/>
                <a:gd name="T101" fmla="*/ 2147483647 h 812"/>
                <a:gd name="T102" fmla="*/ 2147483647 w 831"/>
                <a:gd name="T103" fmla="*/ 2147483647 h 812"/>
                <a:gd name="T104" fmla="*/ 2147483647 w 831"/>
                <a:gd name="T105" fmla="*/ 2147483647 h 812"/>
                <a:gd name="T106" fmla="*/ 2147483647 w 831"/>
                <a:gd name="T107" fmla="*/ 2147483647 h 8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31" h="812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1" name="Freeform 262"/>
            <p:cNvSpPr>
              <a:spLocks/>
            </p:cNvSpPr>
            <p:nvPr>
              <p:custDataLst>
                <p:tags r:id="rId189"/>
              </p:custDataLst>
            </p:nvPr>
          </p:nvSpPr>
          <p:spPr bwMode="auto">
            <a:xfrm>
              <a:off x="6270388" y="2757369"/>
              <a:ext cx="220788" cy="585881"/>
            </a:xfrm>
            <a:custGeom>
              <a:avLst/>
              <a:gdLst>
                <a:gd name="T0" fmla="*/ 2147483647 w 505"/>
                <a:gd name="T1" fmla="*/ 2147483647 h 1121"/>
                <a:gd name="T2" fmla="*/ 2147483647 w 505"/>
                <a:gd name="T3" fmla="*/ 2147483647 h 1121"/>
                <a:gd name="T4" fmla="*/ 2147483647 w 505"/>
                <a:gd name="T5" fmla="*/ 2147483647 h 1121"/>
                <a:gd name="T6" fmla="*/ 2147483647 w 505"/>
                <a:gd name="T7" fmla="*/ 2147483647 h 1121"/>
                <a:gd name="T8" fmla="*/ 2147483647 w 505"/>
                <a:gd name="T9" fmla="*/ 2147483647 h 1121"/>
                <a:gd name="T10" fmla="*/ 2147483647 w 505"/>
                <a:gd name="T11" fmla="*/ 2147483647 h 1121"/>
                <a:gd name="T12" fmla="*/ 2147483647 w 505"/>
                <a:gd name="T13" fmla="*/ 2147483647 h 1121"/>
                <a:gd name="T14" fmla="*/ 2147483647 w 505"/>
                <a:gd name="T15" fmla="*/ 2147483647 h 1121"/>
                <a:gd name="T16" fmla="*/ 2147483647 w 505"/>
                <a:gd name="T17" fmla="*/ 2147483647 h 1121"/>
                <a:gd name="T18" fmla="*/ 2147483647 w 505"/>
                <a:gd name="T19" fmla="*/ 2147483647 h 1121"/>
                <a:gd name="T20" fmla="*/ 2147483647 w 505"/>
                <a:gd name="T21" fmla="*/ 2147483647 h 1121"/>
                <a:gd name="T22" fmla="*/ 2147483647 w 505"/>
                <a:gd name="T23" fmla="*/ 2147483647 h 1121"/>
                <a:gd name="T24" fmla="*/ 2147483647 w 505"/>
                <a:gd name="T25" fmla="*/ 2147483647 h 1121"/>
                <a:gd name="T26" fmla="*/ 2147483647 w 505"/>
                <a:gd name="T27" fmla="*/ 2147483647 h 1121"/>
                <a:gd name="T28" fmla="*/ 2147483647 w 505"/>
                <a:gd name="T29" fmla="*/ 2147483647 h 1121"/>
                <a:gd name="T30" fmla="*/ 2147483647 w 505"/>
                <a:gd name="T31" fmla="*/ 2147483647 h 1121"/>
                <a:gd name="T32" fmla="*/ 2147483647 w 505"/>
                <a:gd name="T33" fmla="*/ 2147483647 h 1121"/>
                <a:gd name="T34" fmla="*/ 2147483647 w 505"/>
                <a:gd name="T35" fmla="*/ 2147483647 h 1121"/>
                <a:gd name="T36" fmla="*/ 2147483647 w 505"/>
                <a:gd name="T37" fmla="*/ 2147483647 h 1121"/>
                <a:gd name="T38" fmla="*/ 2147483647 w 505"/>
                <a:gd name="T39" fmla="*/ 2147483647 h 1121"/>
                <a:gd name="T40" fmla="*/ 2147483647 w 505"/>
                <a:gd name="T41" fmla="*/ 2147483647 h 1121"/>
                <a:gd name="T42" fmla="*/ 2147483647 w 505"/>
                <a:gd name="T43" fmla="*/ 2147483647 h 1121"/>
                <a:gd name="T44" fmla="*/ 2147483647 w 505"/>
                <a:gd name="T45" fmla="*/ 2147483647 h 1121"/>
                <a:gd name="T46" fmla="*/ 2147483647 w 505"/>
                <a:gd name="T47" fmla="*/ 2147483647 h 1121"/>
                <a:gd name="T48" fmla="*/ 2147483647 w 505"/>
                <a:gd name="T49" fmla="*/ 2147483647 h 1121"/>
                <a:gd name="T50" fmla="*/ 2147483647 w 505"/>
                <a:gd name="T51" fmla="*/ 2147483647 h 1121"/>
                <a:gd name="T52" fmla="*/ 2147483647 w 505"/>
                <a:gd name="T53" fmla="*/ 2147483647 h 1121"/>
                <a:gd name="T54" fmla="*/ 2147483647 w 505"/>
                <a:gd name="T55" fmla="*/ 2147483647 h 1121"/>
                <a:gd name="T56" fmla="*/ 2147483647 w 505"/>
                <a:gd name="T57" fmla="*/ 2147483647 h 1121"/>
                <a:gd name="T58" fmla="*/ 2147483647 w 505"/>
                <a:gd name="T59" fmla="*/ 2147483647 h 1121"/>
                <a:gd name="T60" fmla="*/ 2147483647 w 505"/>
                <a:gd name="T61" fmla="*/ 2147483647 h 1121"/>
                <a:gd name="T62" fmla="*/ 2147483647 w 505"/>
                <a:gd name="T63" fmla="*/ 2147483647 h 1121"/>
                <a:gd name="T64" fmla="*/ 2147483647 w 505"/>
                <a:gd name="T65" fmla="*/ 2147483647 h 1121"/>
                <a:gd name="T66" fmla="*/ 2147483647 w 505"/>
                <a:gd name="T67" fmla="*/ 2147483647 h 1121"/>
                <a:gd name="T68" fmla="*/ 2147483647 w 505"/>
                <a:gd name="T69" fmla="*/ 2147483647 h 1121"/>
                <a:gd name="T70" fmla="*/ 2147483647 w 505"/>
                <a:gd name="T71" fmla="*/ 2147483647 h 1121"/>
                <a:gd name="T72" fmla="*/ 2147483647 w 505"/>
                <a:gd name="T73" fmla="*/ 2147483647 h 1121"/>
                <a:gd name="T74" fmla="*/ 2147483647 w 505"/>
                <a:gd name="T75" fmla="*/ 2147483647 h 1121"/>
                <a:gd name="T76" fmla="*/ 2147483647 w 505"/>
                <a:gd name="T77" fmla="*/ 2147483647 h 1121"/>
                <a:gd name="T78" fmla="*/ 2147483647 w 505"/>
                <a:gd name="T79" fmla="*/ 2147483647 h 1121"/>
                <a:gd name="T80" fmla="*/ 2147483647 w 505"/>
                <a:gd name="T81" fmla="*/ 2147483647 h 1121"/>
                <a:gd name="T82" fmla="*/ 2147483647 w 505"/>
                <a:gd name="T83" fmla="*/ 2147483647 h 1121"/>
                <a:gd name="T84" fmla="*/ 2147483647 w 505"/>
                <a:gd name="T85" fmla="*/ 2147483647 h 1121"/>
                <a:gd name="T86" fmla="*/ 2147483647 w 505"/>
                <a:gd name="T87" fmla="*/ 2147483647 h 1121"/>
                <a:gd name="T88" fmla="*/ 2147483647 w 505"/>
                <a:gd name="T89" fmla="*/ 2147483647 h 1121"/>
                <a:gd name="T90" fmla="*/ 2147483647 w 505"/>
                <a:gd name="T91" fmla="*/ 2147483647 h 1121"/>
                <a:gd name="T92" fmla="*/ 2147483647 w 505"/>
                <a:gd name="T93" fmla="*/ 2147483647 h 1121"/>
                <a:gd name="T94" fmla="*/ 2147483647 w 505"/>
                <a:gd name="T95" fmla="*/ 2147483647 h 1121"/>
                <a:gd name="T96" fmla="*/ 2147483647 w 505"/>
                <a:gd name="T97" fmla="*/ 2147483647 h 1121"/>
                <a:gd name="T98" fmla="*/ 2147483647 w 505"/>
                <a:gd name="T99" fmla="*/ 2147483647 h 1121"/>
                <a:gd name="T100" fmla="*/ 2147483647 w 505"/>
                <a:gd name="T101" fmla="*/ 2147483647 h 1121"/>
                <a:gd name="T102" fmla="*/ 2147483647 w 505"/>
                <a:gd name="T103" fmla="*/ 2147483647 h 11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5" h="1121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02" name="Freeform 263"/>
            <p:cNvSpPr>
              <a:spLocks/>
            </p:cNvSpPr>
            <p:nvPr>
              <p:custDataLst>
                <p:tags r:id="rId190"/>
              </p:custDataLst>
            </p:nvPr>
          </p:nvSpPr>
          <p:spPr bwMode="auto">
            <a:xfrm>
              <a:off x="3594100" y="3267075"/>
              <a:ext cx="80963" cy="58738"/>
            </a:xfrm>
            <a:custGeom>
              <a:avLst/>
              <a:gdLst>
                <a:gd name="T0" fmla="*/ 2147483647 w 180"/>
                <a:gd name="T1" fmla="*/ 2147483647 h 112"/>
                <a:gd name="T2" fmla="*/ 2147483647 w 180"/>
                <a:gd name="T3" fmla="*/ 2147483647 h 112"/>
                <a:gd name="T4" fmla="*/ 2147483647 w 180"/>
                <a:gd name="T5" fmla="*/ 2147483647 h 112"/>
                <a:gd name="T6" fmla="*/ 2147483647 w 180"/>
                <a:gd name="T7" fmla="*/ 2147483647 h 112"/>
                <a:gd name="T8" fmla="*/ 2147483647 w 180"/>
                <a:gd name="T9" fmla="*/ 2147483647 h 112"/>
                <a:gd name="T10" fmla="*/ 2147483647 w 180"/>
                <a:gd name="T11" fmla="*/ 2147483647 h 112"/>
                <a:gd name="T12" fmla="*/ 2147483647 w 180"/>
                <a:gd name="T13" fmla="*/ 2147483647 h 112"/>
                <a:gd name="T14" fmla="*/ 2147483647 w 180"/>
                <a:gd name="T15" fmla="*/ 2147483647 h 112"/>
                <a:gd name="T16" fmla="*/ 2147483647 w 180"/>
                <a:gd name="T17" fmla="*/ 2147483647 h 112"/>
                <a:gd name="T18" fmla="*/ 2147483647 w 180"/>
                <a:gd name="T19" fmla="*/ 2147483647 h 112"/>
                <a:gd name="T20" fmla="*/ 2147483647 w 180"/>
                <a:gd name="T21" fmla="*/ 2147483647 h 112"/>
                <a:gd name="T22" fmla="*/ 2147483647 w 180"/>
                <a:gd name="T23" fmla="*/ 2147483647 h 112"/>
                <a:gd name="T24" fmla="*/ 2147483647 w 180"/>
                <a:gd name="T25" fmla="*/ 2147483647 h 112"/>
                <a:gd name="T26" fmla="*/ 2147483647 w 180"/>
                <a:gd name="T27" fmla="*/ 2147483647 h 112"/>
                <a:gd name="T28" fmla="*/ 2147483647 w 180"/>
                <a:gd name="T29" fmla="*/ 2147483647 h 112"/>
                <a:gd name="T30" fmla="*/ 2147483647 w 180"/>
                <a:gd name="T31" fmla="*/ 2147483647 h 112"/>
                <a:gd name="T32" fmla="*/ 2147483647 w 180"/>
                <a:gd name="T33" fmla="*/ 2147483647 h 112"/>
                <a:gd name="T34" fmla="*/ 2147483647 w 180"/>
                <a:gd name="T35" fmla="*/ 2147483647 h 112"/>
                <a:gd name="T36" fmla="*/ 2147483647 w 180"/>
                <a:gd name="T37" fmla="*/ 2147483647 h 112"/>
                <a:gd name="T38" fmla="*/ 2147483647 w 180"/>
                <a:gd name="T39" fmla="*/ 2147483647 h 112"/>
                <a:gd name="T40" fmla="*/ 2147483647 w 180"/>
                <a:gd name="T41" fmla="*/ 2147483647 h 112"/>
                <a:gd name="T42" fmla="*/ 2147483647 w 180"/>
                <a:gd name="T43" fmla="*/ 2147483647 h 112"/>
                <a:gd name="T44" fmla="*/ 0 w 180"/>
                <a:gd name="T45" fmla="*/ 2147483647 h 112"/>
                <a:gd name="T46" fmla="*/ 2147483647 w 180"/>
                <a:gd name="T47" fmla="*/ 2147483647 h 112"/>
                <a:gd name="T48" fmla="*/ 2147483647 w 180"/>
                <a:gd name="T49" fmla="*/ 2147483647 h 112"/>
                <a:gd name="T50" fmla="*/ 2147483647 w 180"/>
                <a:gd name="T51" fmla="*/ 2147483647 h 112"/>
                <a:gd name="T52" fmla="*/ 2147483647 w 180"/>
                <a:gd name="T53" fmla="*/ 2147483647 h 112"/>
                <a:gd name="T54" fmla="*/ 2147483647 w 180"/>
                <a:gd name="T55" fmla="*/ 2147483647 h 112"/>
                <a:gd name="T56" fmla="*/ 2147483647 w 180"/>
                <a:gd name="T57" fmla="*/ 0 h 112"/>
                <a:gd name="T58" fmla="*/ 2147483647 w 180"/>
                <a:gd name="T59" fmla="*/ 2147483647 h 112"/>
                <a:gd name="T60" fmla="*/ 2147483647 w 180"/>
                <a:gd name="T61" fmla="*/ 2147483647 h 112"/>
                <a:gd name="T62" fmla="*/ 2147483647 w 180"/>
                <a:gd name="T63" fmla="*/ 2147483647 h 11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0" h="112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3" name="Freeform 264"/>
            <p:cNvSpPr>
              <a:spLocks/>
            </p:cNvSpPr>
            <p:nvPr>
              <p:custDataLst>
                <p:tags r:id="rId191"/>
              </p:custDataLst>
            </p:nvPr>
          </p:nvSpPr>
          <p:spPr bwMode="auto">
            <a:xfrm>
              <a:off x="3678238" y="3349625"/>
              <a:ext cx="74612" cy="100013"/>
            </a:xfrm>
            <a:custGeom>
              <a:avLst/>
              <a:gdLst>
                <a:gd name="T0" fmla="*/ 0 w 173"/>
                <a:gd name="T1" fmla="*/ 2147483647 h 192"/>
                <a:gd name="T2" fmla="*/ 2147483647 w 173"/>
                <a:gd name="T3" fmla="*/ 2147483647 h 192"/>
                <a:gd name="T4" fmla="*/ 2147483647 w 173"/>
                <a:gd name="T5" fmla="*/ 2147483647 h 192"/>
                <a:gd name="T6" fmla="*/ 2147483647 w 173"/>
                <a:gd name="T7" fmla="*/ 2147483647 h 192"/>
                <a:gd name="T8" fmla="*/ 2147483647 w 173"/>
                <a:gd name="T9" fmla="*/ 2147483647 h 192"/>
                <a:gd name="T10" fmla="*/ 2147483647 w 173"/>
                <a:gd name="T11" fmla="*/ 2147483647 h 192"/>
                <a:gd name="T12" fmla="*/ 2147483647 w 173"/>
                <a:gd name="T13" fmla="*/ 2147483647 h 192"/>
                <a:gd name="T14" fmla="*/ 2147483647 w 173"/>
                <a:gd name="T15" fmla="*/ 2147483647 h 192"/>
                <a:gd name="T16" fmla="*/ 2147483647 w 173"/>
                <a:gd name="T17" fmla="*/ 2147483647 h 192"/>
                <a:gd name="T18" fmla="*/ 2147483647 w 173"/>
                <a:gd name="T19" fmla="*/ 2147483647 h 192"/>
                <a:gd name="T20" fmla="*/ 2147483647 w 173"/>
                <a:gd name="T21" fmla="*/ 0 h 192"/>
                <a:gd name="T22" fmla="*/ 2147483647 w 173"/>
                <a:gd name="T23" fmla="*/ 2147483647 h 192"/>
                <a:gd name="T24" fmla="*/ 2147483647 w 173"/>
                <a:gd name="T25" fmla="*/ 2147483647 h 192"/>
                <a:gd name="T26" fmla="*/ 2147483647 w 173"/>
                <a:gd name="T27" fmla="*/ 2147483647 h 192"/>
                <a:gd name="T28" fmla="*/ 2147483647 w 173"/>
                <a:gd name="T29" fmla="*/ 2147483647 h 192"/>
                <a:gd name="T30" fmla="*/ 2147483647 w 173"/>
                <a:gd name="T31" fmla="*/ 2147483647 h 192"/>
                <a:gd name="T32" fmla="*/ 2147483647 w 173"/>
                <a:gd name="T33" fmla="*/ 2147483647 h 192"/>
                <a:gd name="T34" fmla="*/ 2147483647 w 173"/>
                <a:gd name="T35" fmla="*/ 2147483647 h 192"/>
                <a:gd name="T36" fmla="*/ 2147483647 w 173"/>
                <a:gd name="T37" fmla="*/ 2147483647 h 192"/>
                <a:gd name="T38" fmla="*/ 2147483647 w 173"/>
                <a:gd name="T39" fmla="*/ 2147483647 h 192"/>
                <a:gd name="T40" fmla="*/ 2147483647 w 173"/>
                <a:gd name="T41" fmla="*/ 2147483647 h 192"/>
                <a:gd name="T42" fmla="*/ 2147483647 w 173"/>
                <a:gd name="T43" fmla="*/ 2147483647 h 192"/>
                <a:gd name="T44" fmla="*/ 2147483647 w 173"/>
                <a:gd name="T45" fmla="*/ 2147483647 h 192"/>
                <a:gd name="T46" fmla="*/ 2147483647 w 173"/>
                <a:gd name="T47" fmla="*/ 2147483647 h 192"/>
                <a:gd name="T48" fmla="*/ 2147483647 w 173"/>
                <a:gd name="T49" fmla="*/ 2147483647 h 192"/>
                <a:gd name="T50" fmla="*/ 2147483647 w 173"/>
                <a:gd name="T51" fmla="*/ 2147483647 h 192"/>
                <a:gd name="T52" fmla="*/ 2147483647 w 173"/>
                <a:gd name="T53" fmla="*/ 2147483647 h 192"/>
                <a:gd name="T54" fmla="*/ 2147483647 w 173"/>
                <a:gd name="T55" fmla="*/ 2147483647 h 192"/>
                <a:gd name="T56" fmla="*/ 2147483647 w 173"/>
                <a:gd name="T57" fmla="*/ 2147483647 h 192"/>
                <a:gd name="T58" fmla="*/ 2147483647 w 173"/>
                <a:gd name="T59" fmla="*/ 2147483647 h 192"/>
                <a:gd name="T60" fmla="*/ 2147483647 w 173"/>
                <a:gd name="T61" fmla="*/ 2147483647 h 192"/>
                <a:gd name="T62" fmla="*/ 2147483647 w 173"/>
                <a:gd name="T63" fmla="*/ 2147483647 h 192"/>
                <a:gd name="T64" fmla="*/ 2147483647 w 173"/>
                <a:gd name="T65" fmla="*/ 2147483647 h 192"/>
                <a:gd name="T66" fmla="*/ 2147483647 w 173"/>
                <a:gd name="T67" fmla="*/ 2147483647 h 192"/>
                <a:gd name="T68" fmla="*/ 2147483647 w 173"/>
                <a:gd name="T69" fmla="*/ 2147483647 h 192"/>
                <a:gd name="T70" fmla="*/ 2147483647 w 173"/>
                <a:gd name="T71" fmla="*/ 2147483647 h 192"/>
                <a:gd name="T72" fmla="*/ 2147483647 w 173"/>
                <a:gd name="T73" fmla="*/ 2147483647 h 192"/>
                <a:gd name="T74" fmla="*/ 2147483647 w 173"/>
                <a:gd name="T75" fmla="*/ 2147483647 h 192"/>
                <a:gd name="T76" fmla="*/ 2147483647 w 173"/>
                <a:gd name="T77" fmla="*/ 2147483647 h 192"/>
                <a:gd name="T78" fmla="*/ 2147483647 w 173"/>
                <a:gd name="T79" fmla="*/ 2147483647 h 192"/>
                <a:gd name="T80" fmla="*/ 2147483647 w 173"/>
                <a:gd name="T81" fmla="*/ 2147483647 h 192"/>
                <a:gd name="T82" fmla="*/ 2147483647 w 173"/>
                <a:gd name="T83" fmla="*/ 2147483647 h 192"/>
                <a:gd name="T84" fmla="*/ 0 w 173"/>
                <a:gd name="T85" fmla="*/ 2147483647 h 1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3" h="192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4" name="Freeform 265"/>
            <p:cNvSpPr>
              <a:spLocks/>
            </p:cNvSpPr>
            <p:nvPr>
              <p:custDataLst>
                <p:tags r:id="rId192"/>
              </p:custDataLst>
            </p:nvPr>
          </p:nvSpPr>
          <p:spPr bwMode="auto">
            <a:xfrm>
              <a:off x="3721100" y="3400425"/>
              <a:ext cx="104775" cy="131763"/>
            </a:xfrm>
            <a:custGeom>
              <a:avLst/>
              <a:gdLst>
                <a:gd name="T0" fmla="*/ 2147483647 w 233"/>
                <a:gd name="T1" fmla="*/ 0 h 252"/>
                <a:gd name="T2" fmla="*/ 2147483647 w 233"/>
                <a:gd name="T3" fmla="*/ 2147483647 h 252"/>
                <a:gd name="T4" fmla="*/ 2147483647 w 233"/>
                <a:gd name="T5" fmla="*/ 2147483647 h 252"/>
                <a:gd name="T6" fmla="*/ 2147483647 w 233"/>
                <a:gd name="T7" fmla="*/ 2147483647 h 252"/>
                <a:gd name="T8" fmla="*/ 2147483647 w 233"/>
                <a:gd name="T9" fmla="*/ 2147483647 h 252"/>
                <a:gd name="T10" fmla="*/ 2147483647 w 233"/>
                <a:gd name="T11" fmla="*/ 2147483647 h 252"/>
                <a:gd name="T12" fmla="*/ 2147483647 w 233"/>
                <a:gd name="T13" fmla="*/ 0 h 252"/>
                <a:gd name="T14" fmla="*/ 2147483647 w 233"/>
                <a:gd name="T15" fmla="*/ 2147483647 h 252"/>
                <a:gd name="T16" fmla="*/ 2147483647 w 233"/>
                <a:gd name="T17" fmla="*/ 2147483647 h 252"/>
                <a:gd name="T18" fmla="*/ 2147483647 w 233"/>
                <a:gd name="T19" fmla="*/ 2147483647 h 252"/>
                <a:gd name="T20" fmla="*/ 2147483647 w 233"/>
                <a:gd name="T21" fmla="*/ 2147483647 h 252"/>
                <a:gd name="T22" fmla="*/ 2147483647 w 233"/>
                <a:gd name="T23" fmla="*/ 2147483647 h 252"/>
                <a:gd name="T24" fmla="*/ 2147483647 w 233"/>
                <a:gd name="T25" fmla="*/ 2147483647 h 252"/>
                <a:gd name="T26" fmla="*/ 2147483647 w 233"/>
                <a:gd name="T27" fmla="*/ 2147483647 h 252"/>
                <a:gd name="T28" fmla="*/ 2147483647 w 233"/>
                <a:gd name="T29" fmla="*/ 2147483647 h 252"/>
                <a:gd name="T30" fmla="*/ 2147483647 w 233"/>
                <a:gd name="T31" fmla="*/ 2147483647 h 252"/>
                <a:gd name="T32" fmla="*/ 2147483647 w 233"/>
                <a:gd name="T33" fmla="*/ 2147483647 h 252"/>
                <a:gd name="T34" fmla="*/ 2147483647 w 233"/>
                <a:gd name="T35" fmla="*/ 2147483647 h 252"/>
                <a:gd name="T36" fmla="*/ 2147483647 w 233"/>
                <a:gd name="T37" fmla="*/ 2147483647 h 252"/>
                <a:gd name="T38" fmla="*/ 2147483647 w 233"/>
                <a:gd name="T39" fmla="*/ 2147483647 h 252"/>
                <a:gd name="T40" fmla="*/ 2147483647 w 233"/>
                <a:gd name="T41" fmla="*/ 2147483647 h 252"/>
                <a:gd name="T42" fmla="*/ 2147483647 w 233"/>
                <a:gd name="T43" fmla="*/ 2147483647 h 252"/>
                <a:gd name="T44" fmla="*/ 2147483647 w 233"/>
                <a:gd name="T45" fmla="*/ 2147483647 h 252"/>
                <a:gd name="T46" fmla="*/ 2147483647 w 233"/>
                <a:gd name="T47" fmla="*/ 2147483647 h 252"/>
                <a:gd name="T48" fmla="*/ 2147483647 w 233"/>
                <a:gd name="T49" fmla="*/ 2147483647 h 252"/>
                <a:gd name="T50" fmla="*/ 2147483647 w 233"/>
                <a:gd name="T51" fmla="*/ 2147483647 h 252"/>
                <a:gd name="T52" fmla="*/ 2147483647 w 233"/>
                <a:gd name="T53" fmla="*/ 2147483647 h 252"/>
                <a:gd name="T54" fmla="*/ 2147483647 w 233"/>
                <a:gd name="T55" fmla="*/ 2147483647 h 252"/>
                <a:gd name="T56" fmla="*/ 2147483647 w 233"/>
                <a:gd name="T57" fmla="*/ 2147483647 h 252"/>
                <a:gd name="T58" fmla="*/ 2147483647 w 233"/>
                <a:gd name="T59" fmla="*/ 2147483647 h 252"/>
                <a:gd name="T60" fmla="*/ 2147483647 w 233"/>
                <a:gd name="T61" fmla="*/ 2147483647 h 252"/>
                <a:gd name="T62" fmla="*/ 2147483647 w 233"/>
                <a:gd name="T63" fmla="*/ 2147483647 h 252"/>
                <a:gd name="T64" fmla="*/ 2147483647 w 233"/>
                <a:gd name="T65" fmla="*/ 2147483647 h 252"/>
                <a:gd name="T66" fmla="*/ 2147483647 w 233"/>
                <a:gd name="T67" fmla="*/ 2147483647 h 252"/>
                <a:gd name="T68" fmla="*/ 2147483647 w 233"/>
                <a:gd name="T69" fmla="*/ 2147483647 h 252"/>
                <a:gd name="T70" fmla="*/ 2147483647 w 233"/>
                <a:gd name="T71" fmla="*/ 2147483647 h 252"/>
                <a:gd name="T72" fmla="*/ 2147483647 w 233"/>
                <a:gd name="T73" fmla="*/ 2147483647 h 252"/>
                <a:gd name="T74" fmla="*/ 2147483647 w 233"/>
                <a:gd name="T75" fmla="*/ 2147483647 h 252"/>
                <a:gd name="T76" fmla="*/ 2147483647 w 233"/>
                <a:gd name="T77" fmla="*/ 2147483647 h 252"/>
                <a:gd name="T78" fmla="*/ 2147483647 w 233"/>
                <a:gd name="T79" fmla="*/ 2147483647 h 252"/>
                <a:gd name="T80" fmla="*/ 2147483647 w 233"/>
                <a:gd name="T81" fmla="*/ 2147483647 h 252"/>
                <a:gd name="T82" fmla="*/ 2147483647 w 233"/>
                <a:gd name="T83" fmla="*/ 2147483647 h 252"/>
                <a:gd name="T84" fmla="*/ 2147483647 w 233"/>
                <a:gd name="T85" fmla="*/ 2147483647 h 252"/>
                <a:gd name="T86" fmla="*/ 2147483647 w 233"/>
                <a:gd name="T87" fmla="*/ 2147483647 h 252"/>
                <a:gd name="T88" fmla="*/ 2147483647 w 233"/>
                <a:gd name="T89" fmla="*/ 2147483647 h 252"/>
                <a:gd name="T90" fmla="*/ 2147483647 w 233"/>
                <a:gd name="T91" fmla="*/ 2147483647 h 252"/>
                <a:gd name="T92" fmla="*/ 2147483647 w 233"/>
                <a:gd name="T93" fmla="*/ 2147483647 h 252"/>
                <a:gd name="T94" fmla="*/ 0 w 233"/>
                <a:gd name="T95" fmla="*/ 2147483647 h 252"/>
                <a:gd name="T96" fmla="*/ 2147483647 w 233"/>
                <a:gd name="T97" fmla="*/ 2147483647 h 252"/>
                <a:gd name="T98" fmla="*/ 2147483647 w 233"/>
                <a:gd name="T99" fmla="*/ 2147483647 h 252"/>
                <a:gd name="T100" fmla="*/ 2147483647 w 233"/>
                <a:gd name="T101" fmla="*/ 2147483647 h 252"/>
                <a:gd name="T102" fmla="*/ 2147483647 w 233"/>
                <a:gd name="T103" fmla="*/ 2147483647 h 252"/>
                <a:gd name="T104" fmla="*/ 2147483647 w 233"/>
                <a:gd name="T105" fmla="*/ 2147483647 h 252"/>
                <a:gd name="T106" fmla="*/ 2147483647 w 233"/>
                <a:gd name="T107" fmla="*/ 0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3" h="252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" name="Freeform 266"/>
            <p:cNvSpPr>
              <a:spLocks/>
            </p:cNvSpPr>
            <p:nvPr>
              <p:custDataLst>
                <p:tags r:id="rId193"/>
              </p:custDataLst>
            </p:nvPr>
          </p:nvSpPr>
          <p:spPr bwMode="auto">
            <a:xfrm>
              <a:off x="3935668" y="3319768"/>
              <a:ext cx="104523" cy="200773"/>
            </a:xfrm>
            <a:custGeom>
              <a:avLst/>
              <a:gdLst>
                <a:gd name="T0" fmla="*/ 2147483647 w 246"/>
                <a:gd name="T1" fmla="*/ 2147483647 h 380"/>
                <a:gd name="T2" fmla="*/ 2147483647 w 246"/>
                <a:gd name="T3" fmla="*/ 2147483647 h 380"/>
                <a:gd name="T4" fmla="*/ 2147483647 w 246"/>
                <a:gd name="T5" fmla="*/ 2147483647 h 380"/>
                <a:gd name="T6" fmla="*/ 2147483647 w 246"/>
                <a:gd name="T7" fmla="*/ 2147483647 h 380"/>
                <a:gd name="T8" fmla="*/ 2147483647 w 246"/>
                <a:gd name="T9" fmla="*/ 2147483647 h 380"/>
                <a:gd name="T10" fmla="*/ 2147483647 w 246"/>
                <a:gd name="T11" fmla="*/ 2147483647 h 380"/>
                <a:gd name="T12" fmla="*/ 2147483647 w 246"/>
                <a:gd name="T13" fmla="*/ 2147483647 h 380"/>
                <a:gd name="T14" fmla="*/ 2147483647 w 246"/>
                <a:gd name="T15" fmla="*/ 2147483647 h 380"/>
                <a:gd name="T16" fmla="*/ 2147483647 w 246"/>
                <a:gd name="T17" fmla="*/ 2147483647 h 380"/>
                <a:gd name="T18" fmla="*/ 2147483647 w 246"/>
                <a:gd name="T19" fmla="*/ 2147483647 h 380"/>
                <a:gd name="T20" fmla="*/ 2147483647 w 246"/>
                <a:gd name="T21" fmla="*/ 2147483647 h 380"/>
                <a:gd name="T22" fmla="*/ 2147483647 w 246"/>
                <a:gd name="T23" fmla="*/ 2147483647 h 380"/>
                <a:gd name="T24" fmla="*/ 2147483647 w 246"/>
                <a:gd name="T25" fmla="*/ 2147483647 h 380"/>
                <a:gd name="T26" fmla="*/ 2147483647 w 246"/>
                <a:gd name="T27" fmla="*/ 2147483647 h 380"/>
                <a:gd name="T28" fmla="*/ 0 w 246"/>
                <a:gd name="T29" fmla="*/ 2147483647 h 380"/>
                <a:gd name="T30" fmla="*/ 2147483647 w 246"/>
                <a:gd name="T31" fmla="*/ 2147483647 h 380"/>
                <a:gd name="T32" fmla="*/ 2147483647 w 246"/>
                <a:gd name="T33" fmla="*/ 2147483647 h 380"/>
                <a:gd name="T34" fmla="*/ 2147483647 w 246"/>
                <a:gd name="T35" fmla="*/ 2147483647 h 380"/>
                <a:gd name="T36" fmla="*/ 2147483647 w 246"/>
                <a:gd name="T37" fmla="*/ 2147483647 h 380"/>
                <a:gd name="T38" fmla="*/ 2147483647 w 246"/>
                <a:gd name="T39" fmla="*/ 2147483647 h 380"/>
                <a:gd name="T40" fmla="*/ 2147483647 w 246"/>
                <a:gd name="T41" fmla="*/ 2147483647 h 380"/>
                <a:gd name="T42" fmla="*/ 2147483647 w 246"/>
                <a:gd name="T43" fmla="*/ 2147483647 h 380"/>
                <a:gd name="T44" fmla="*/ 2147483647 w 246"/>
                <a:gd name="T45" fmla="*/ 2147483647 h 380"/>
                <a:gd name="T46" fmla="*/ 2147483647 w 246"/>
                <a:gd name="T47" fmla="*/ 2147483647 h 380"/>
                <a:gd name="T48" fmla="*/ 2147483647 w 246"/>
                <a:gd name="T49" fmla="*/ 2147483647 h 380"/>
                <a:gd name="T50" fmla="*/ 2147483647 w 246"/>
                <a:gd name="T51" fmla="*/ 2147483647 h 380"/>
                <a:gd name="T52" fmla="*/ 2147483647 w 246"/>
                <a:gd name="T53" fmla="*/ 2147483647 h 380"/>
                <a:gd name="T54" fmla="*/ 2147483647 w 246"/>
                <a:gd name="T55" fmla="*/ 2147483647 h 380"/>
                <a:gd name="T56" fmla="*/ 2147483647 w 246"/>
                <a:gd name="T57" fmla="*/ 2147483647 h 380"/>
                <a:gd name="T58" fmla="*/ 2147483647 w 246"/>
                <a:gd name="T59" fmla="*/ 2147483647 h 380"/>
                <a:gd name="T60" fmla="*/ 2147483647 w 246"/>
                <a:gd name="T61" fmla="*/ 2147483647 h 380"/>
                <a:gd name="T62" fmla="*/ 2147483647 w 246"/>
                <a:gd name="T63" fmla="*/ 0 h 380"/>
                <a:gd name="T64" fmla="*/ 2147483647 w 246"/>
                <a:gd name="T65" fmla="*/ 0 h 380"/>
                <a:gd name="T66" fmla="*/ 2147483647 w 246"/>
                <a:gd name="T67" fmla="*/ 2147483647 h 380"/>
                <a:gd name="T68" fmla="*/ 2147483647 w 246"/>
                <a:gd name="T69" fmla="*/ 2147483647 h 380"/>
                <a:gd name="T70" fmla="*/ 2147483647 w 246"/>
                <a:gd name="T71" fmla="*/ 2147483647 h 380"/>
                <a:gd name="T72" fmla="*/ 2147483647 w 246"/>
                <a:gd name="T73" fmla="*/ 2147483647 h 380"/>
                <a:gd name="T74" fmla="*/ 2147483647 w 246"/>
                <a:gd name="T75" fmla="*/ 2147483647 h 380"/>
                <a:gd name="T76" fmla="*/ 2147483647 w 246"/>
                <a:gd name="T77" fmla="*/ 2147483647 h 380"/>
                <a:gd name="T78" fmla="*/ 2147483647 w 246"/>
                <a:gd name="T79" fmla="*/ 2147483647 h 380"/>
                <a:gd name="T80" fmla="*/ 2147483647 w 246"/>
                <a:gd name="T81" fmla="*/ 2147483647 h 380"/>
                <a:gd name="T82" fmla="*/ 2147483647 w 246"/>
                <a:gd name="T83" fmla="*/ 2147483647 h 380"/>
                <a:gd name="T84" fmla="*/ 2147483647 w 246"/>
                <a:gd name="T85" fmla="*/ 2147483647 h 380"/>
                <a:gd name="T86" fmla="*/ 2147483647 w 246"/>
                <a:gd name="T87" fmla="*/ 2147483647 h 380"/>
                <a:gd name="T88" fmla="*/ 2147483647 w 246"/>
                <a:gd name="T89" fmla="*/ 2147483647 h 380"/>
                <a:gd name="T90" fmla="*/ 2147483647 w 246"/>
                <a:gd name="T91" fmla="*/ 2147483647 h 380"/>
                <a:gd name="T92" fmla="*/ 2147483647 w 246"/>
                <a:gd name="T93" fmla="*/ 2147483647 h 380"/>
                <a:gd name="T94" fmla="*/ 2147483647 w 246"/>
                <a:gd name="T95" fmla="*/ 2147483647 h 380"/>
                <a:gd name="T96" fmla="*/ 2147483647 w 246"/>
                <a:gd name="T97" fmla="*/ 2147483647 h 380"/>
                <a:gd name="T98" fmla="*/ 2147483647 w 246"/>
                <a:gd name="T99" fmla="*/ 2147483647 h 380"/>
                <a:gd name="T100" fmla="*/ 2147483647 w 246"/>
                <a:gd name="T101" fmla="*/ 2147483647 h 380"/>
                <a:gd name="T102" fmla="*/ 2147483647 w 246"/>
                <a:gd name="T103" fmla="*/ 2147483647 h 380"/>
                <a:gd name="T104" fmla="*/ 2147483647 w 246"/>
                <a:gd name="T105" fmla="*/ 2147483647 h 380"/>
                <a:gd name="T106" fmla="*/ 2147483647 w 246"/>
                <a:gd name="T107" fmla="*/ 2147483647 h 380"/>
                <a:gd name="T108" fmla="*/ 2147483647 w 246"/>
                <a:gd name="T109" fmla="*/ 2147483647 h 380"/>
                <a:gd name="T110" fmla="*/ 2147483647 w 246"/>
                <a:gd name="T111" fmla="*/ 2147483647 h 380"/>
                <a:gd name="T112" fmla="*/ 2147483647 w 246"/>
                <a:gd name="T113" fmla="*/ 2147483647 h 380"/>
                <a:gd name="T114" fmla="*/ 2147483647 w 246"/>
                <a:gd name="T115" fmla="*/ 2147483647 h 380"/>
                <a:gd name="T116" fmla="*/ 2147483647 w 246"/>
                <a:gd name="T117" fmla="*/ 2147483647 h 380"/>
                <a:gd name="T118" fmla="*/ 2147483647 w 246"/>
                <a:gd name="T119" fmla="*/ 2147483647 h 380"/>
                <a:gd name="T120" fmla="*/ 2147483647 w 246"/>
                <a:gd name="T121" fmla="*/ 2147483647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46" h="38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06" name="Freeform 267"/>
            <p:cNvSpPr>
              <a:spLocks/>
            </p:cNvSpPr>
            <p:nvPr>
              <p:custDataLst>
                <p:tags r:id="rId194"/>
              </p:custDataLst>
            </p:nvPr>
          </p:nvSpPr>
          <p:spPr bwMode="auto">
            <a:xfrm>
              <a:off x="3587750" y="3235325"/>
              <a:ext cx="87313" cy="58738"/>
            </a:xfrm>
            <a:custGeom>
              <a:avLst/>
              <a:gdLst>
                <a:gd name="T0" fmla="*/ 2147483647 w 193"/>
                <a:gd name="T1" fmla="*/ 2147483647 h 38"/>
                <a:gd name="T2" fmla="*/ 2147483647 w 193"/>
                <a:gd name="T3" fmla="*/ 2147483647 h 38"/>
                <a:gd name="T4" fmla="*/ 2147483647 w 193"/>
                <a:gd name="T5" fmla="*/ 2147483647 h 38"/>
                <a:gd name="T6" fmla="*/ 2147483647 w 193"/>
                <a:gd name="T7" fmla="*/ 2147483647 h 38"/>
                <a:gd name="T8" fmla="*/ 2147483647 w 193"/>
                <a:gd name="T9" fmla="*/ 2147483647 h 38"/>
                <a:gd name="T10" fmla="*/ 2147483647 w 193"/>
                <a:gd name="T11" fmla="*/ 2147483647 h 38"/>
                <a:gd name="T12" fmla="*/ 2147483647 w 193"/>
                <a:gd name="T13" fmla="*/ 0 h 38"/>
                <a:gd name="T14" fmla="*/ 2147483647 w 193"/>
                <a:gd name="T15" fmla="*/ 2147483647 h 38"/>
                <a:gd name="T16" fmla="*/ 2147483647 w 193"/>
                <a:gd name="T17" fmla="*/ 2147483647 h 38"/>
                <a:gd name="T18" fmla="*/ 2147483647 w 193"/>
                <a:gd name="T19" fmla="*/ 2147483647 h 38"/>
                <a:gd name="T20" fmla="*/ 2147483647 w 193"/>
                <a:gd name="T21" fmla="*/ 2147483647 h 38"/>
                <a:gd name="T22" fmla="*/ 2147483647 w 193"/>
                <a:gd name="T23" fmla="*/ 2147483647 h 38"/>
                <a:gd name="T24" fmla="*/ 2147483647 w 193"/>
                <a:gd name="T25" fmla="*/ 2147483647 h 38"/>
                <a:gd name="T26" fmla="*/ 2147483647 w 193"/>
                <a:gd name="T27" fmla="*/ 2147483647 h 38"/>
                <a:gd name="T28" fmla="*/ 2147483647 w 193"/>
                <a:gd name="T29" fmla="*/ 2147483647 h 38"/>
                <a:gd name="T30" fmla="*/ 2147483647 w 193"/>
                <a:gd name="T31" fmla="*/ 2147483647 h 38"/>
                <a:gd name="T32" fmla="*/ 2147483647 w 193"/>
                <a:gd name="T33" fmla="*/ 2147483647 h 38"/>
                <a:gd name="T34" fmla="*/ 2147483647 w 193"/>
                <a:gd name="T35" fmla="*/ 2147483647 h 38"/>
                <a:gd name="T36" fmla="*/ 2147483647 w 193"/>
                <a:gd name="T37" fmla="*/ 2147483647 h 38"/>
                <a:gd name="T38" fmla="*/ 2147483647 w 193"/>
                <a:gd name="T39" fmla="*/ 2147483647 h 38"/>
                <a:gd name="T40" fmla="*/ 2147483647 w 193"/>
                <a:gd name="T41" fmla="*/ 2147483647 h 38"/>
                <a:gd name="T42" fmla="*/ 2147483647 w 193"/>
                <a:gd name="T43" fmla="*/ 2147483647 h 38"/>
                <a:gd name="T44" fmla="*/ 2147483647 w 193"/>
                <a:gd name="T45" fmla="*/ 2147483647 h 38"/>
                <a:gd name="T46" fmla="*/ 2147483647 w 193"/>
                <a:gd name="T47" fmla="*/ 2147483647 h 38"/>
                <a:gd name="T48" fmla="*/ 2147483647 w 193"/>
                <a:gd name="T49" fmla="*/ 2147483647 h 38"/>
                <a:gd name="T50" fmla="*/ 2147483647 w 193"/>
                <a:gd name="T51" fmla="*/ 2147483647 h 38"/>
                <a:gd name="T52" fmla="*/ 2147483647 w 193"/>
                <a:gd name="T53" fmla="*/ 2147483647 h 38"/>
                <a:gd name="T54" fmla="*/ 2147483647 w 193"/>
                <a:gd name="T55" fmla="*/ 2147483647 h 38"/>
                <a:gd name="T56" fmla="*/ 2147483647 w 193"/>
                <a:gd name="T57" fmla="*/ 2147483647 h 38"/>
                <a:gd name="T58" fmla="*/ 2147483647 w 193"/>
                <a:gd name="T59" fmla="*/ 2147483647 h 38"/>
                <a:gd name="T60" fmla="*/ 0 w 193"/>
                <a:gd name="T61" fmla="*/ 2147483647 h 38"/>
                <a:gd name="T62" fmla="*/ 0 w 193"/>
                <a:gd name="T63" fmla="*/ 2147483647 h 38"/>
                <a:gd name="T64" fmla="*/ 2147483647 w 193"/>
                <a:gd name="T65" fmla="*/ 2147483647 h 38"/>
                <a:gd name="T66" fmla="*/ 2147483647 w 193"/>
                <a:gd name="T67" fmla="*/ 2147483647 h 38"/>
                <a:gd name="T68" fmla="*/ 2147483647 w 193"/>
                <a:gd name="T69" fmla="*/ 2147483647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3" h="38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" name="Freeform 268"/>
            <p:cNvSpPr>
              <a:spLocks/>
            </p:cNvSpPr>
            <p:nvPr>
              <p:custDataLst>
                <p:tags r:id="rId195"/>
              </p:custDataLst>
            </p:nvPr>
          </p:nvSpPr>
          <p:spPr bwMode="auto">
            <a:xfrm>
              <a:off x="4013200" y="3313113"/>
              <a:ext cx="42863" cy="155575"/>
            </a:xfrm>
            <a:custGeom>
              <a:avLst/>
              <a:gdLst>
                <a:gd name="T0" fmla="*/ 2147483647 w 99"/>
                <a:gd name="T1" fmla="*/ 2147483647 h 301"/>
                <a:gd name="T2" fmla="*/ 2147483647 w 99"/>
                <a:gd name="T3" fmla="*/ 2147483647 h 301"/>
                <a:gd name="T4" fmla="*/ 2147483647 w 99"/>
                <a:gd name="T5" fmla="*/ 2147483647 h 301"/>
                <a:gd name="T6" fmla="*/ 2147483647 w 99"/>
                <a:gd name="T7" fmla="*/ 2147483647 h 301"/>
                <a:gd name="T8" fmla="*/ 2147483647 w 99"/>
                <a:gd name="T9" fmla="*/ 2147483647 h 301"/>
                <a:gd name="T10" fmla="*/ 2147483647 w 99"/>
                <a:gd name="T11" fmla="*/ 2147483647 h 301"/>
                <a:gd name="T12" fmla="*/ 2147483647 w 99"/>
                <a:gd name="T13" fmla="*/ 2147483647 h 301"/>
                <a:gd name="T14" fmla="*/ 2147483647 w 99"/>
                <a:gd name="T15" fmla="*/ 2147483647 h 301"/>
                <a:gd name="T16" fmla="*/ 2147483647 w 99"/>
                <a:gd name="T17" fmla="*/ 2147483647 h 301"/>
                <a:gd name="T18" fmla="*/ 2147483647 w 99"/>
                <a:gd name="T19" fmla="*/ 2147483647 h 301"/>
                <a:gd name="T20" fmla="*/ 2147483647 w 99"/>
                <a:gd name="T21" fmla="*/ 2147483647 h 301"/>
                <a:gd name="T22" fmla="*/ 2147483647 w 99"/>
                <a:gd name="T23" fmla="*/ 2147483647 h 301"/>
                <a:gd name="T24" fmla="*/ 2147483647 w 99"/>
                <a:gd name="T25" fmla="*/ 2147483647 h 301"/>
                <a:gd name="T26" fmla="*/ 2147483647 w 99"/>
                <a:gd name="T27" fmla="*/ 2147483647 h 301"/>
                <a:gd name="T28" fmla="*/ 2147483647 w 99"/>
                <a:gd name="T29" fmla="*/ 2147483647 h 301"/>
                <a:gd name="T30" fmla="*/ 2147483647 w 99"/>
                <a:gd name="T31" fmla="*/ 2147483647 h 301"/>
                <a:gd name="T32" fmla="*/ 2147483647 w 99"/>
                <a:gd name="T33" fmla="*/ 2147483647 h 301"/>
                <a:gd name="T34" fmla="*/ 2147483647 w 99"/>
                <a:gd name="T35" fmla="*/ 2147483647 h 301"/>
                <a:gd name="T36" fmla="*/ 2147483647 w 99"/>
                <a:gd name="T37" fmla="*/ 2147483647 h 301"/>
                <a:gd name="T38" fmla="*/ 2147483647 w 99"/>
                <a:gd name="T39" fmla="*/ 2147483647 h 301"/>
                <a:gd name="T40" fmla="*/ 2147483647 w 99"/>
                <a:gd name="T41" fmla="*/ 2147483647 h 301"/>
                <a:gd name="T42" fmla="*/ 2147483647 w 99"/>
                <a:gd name="T43" fmla="*/ 2147483647 h 301"/>
                <a:gd name="T44" fmla="*/ 2147483647 w 99"/>
                <a:gd name="T45" fmla="*/ 2147483647 h 301"/>
                <a:gd name="T46" fmla="*/ 2147483647 w 99"/>
                <a:gd name="T47" fmla="*/ 2147483647 h 301"/>
                <a:gd name="T48" fmla="*/ 2147483647 w 99"/>
                <a:gd name="T49" fmla="*/ 2147483647 h 301"/>
                <a:gd name="T50" fmla="*/ 2147483647 w 99"/>
                <a:gd name="T51" fmla="*/ 2147483647 h 301"/>
                <a:gd name="T52" fmla="*/ 2147483647 w 99"/>
                <a:gd name="T53" fmla="*/ 2147483647 h 301"/>
                <a:gd name="T54" fmla="*/ 2147483647 w 99"/>
                <a:gd name="T55" fmla="*/ 2147483647 h 301"/>
                <a:gd name="T56" fmla="*/ 0 w 99"/>
                <a:gd name="T57" fmla="*/ 2147483647 h 301"/>
                <a:gd name="T58" fmla="*/ 2147483647 w 99"/>
                <a:gd name="T59" fmla="*/ 2147483647 h 301"/>
                <a:gd name="T60" fmla="*/ 2147483647 w 99"/>
                <a:gd name="T61" fmla="*/ 0 h 301"/>
                <a:gd name="T62" fmla="*/ 2147483647 w 99"/>
                <a:gd name="T63" fmla="*/ 0 h 301"/>
                <a:gd name="T64" fmla="*/ 2147483647 w 99"/>
                <a:gd name="T65" fmla="*/ 0 h 301"/>
                <a:gd name="T66" fmla="*/ 2147483647 w 99"/>
                <a:gd name="T67" fmla="*/ 0 h 301"/>
                <a:gd name="T68" fmla="*/ 2147483647 w 99"/>
                <a:gd name="T69" fmla="*/ 2147483647 h 301"/>
                <a:gd name="T70" fmla="*/ 2147483647 w 99"/>
                <a:gd name="T71" fmla="*/ 2147483647 h 301"/>
                <a:gd name="T72" fmla="*/ 2147483647 w 99"/>
                <a:gd name="T73" fmla="*/ 2147483647 h 301"/>
                <a:gd name="T74" fmla="*/ 2147483647 w 99"/>
                <a:gd name="T75" fmla="*/ 2147483647 h 301"/>
                <a:gd name="T76" fmla="*/ 2147483647 w 99"/>
                <a:gd name="T77" fmla="*/ 2147483647 h 3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301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8" name="Freeform 269"/>
            <p:cNvSpPr>
              <a:spLocks/>
            </p:cNvSpPr>
            <p:nvPr>
              <p:custDataLst>
                <p:tags r:id="rId196"/>
              </p:custDataLst>
            </p:nvPr>
          </p:nvSpPr>
          <p:spPr bwMode="auto">
            <a:xfrm>
              <a:off x="4038600" y="3275013"/>
              <a:ext cx="76200" cy="188912"/>
            </a:xfrm>
            <a:custGeom>
              <a:avLst/>
              <a:gdLst>
                <a:gd name="T0" fmla="*/ 0 w 173"/>
                <a:gd name="T1" fmla="*/ 2147483647 h 357"/>
                <a:gd name="T2" fmla="*/ 2147483647 w 173"/>
                <a:gd name="T3" fmla="*/ 2147483647 h 357"/>
                <a:gd name="T4" fmla="*/ 2147483647 w 173"/>
                <a:gd name="T5" fmla="*/ 2147483647 h 357"/>
                <a:gd name="T6" fmla="*/ 2147483647 w 173"/>
                <a:gd name="T7" fmla="*/ 2147483647 h 357"/>
                <a:gd name="T8" fmla="*/ 2147483647 w 173"/>
                <a:gd name="T9" fmla="*/ 2147483647 h 357"/>
                <a:gd name="T10" fmla="*/ 2147483647 w 173"/>
                <a:gd name="T11" fmla="*/ 2147483647 h 357"/>
                <a:gd name="T12" fmla="*/ 2147483647 w 173"/>
                <a:gd name="T13" fmla="*/ 2147483647 h 357"/>
                <a:gd name="T14" fmla="*/ 2147483647 w 173"/>
                <a:gd name="T15" fmla="*/ 0 h 357"/>
                <a:gd name="T16" fmla="*/ 2147483647 w 173"/>
                <a:gd name="T17" fmla="*/ 2147483647 h 357"/>
                <a:gd name="T18" fmla="*/ 2147483647 w 173"/>
                <a:gd name="T19" fmla="*/ 2147483647 h 357"/>
                <a:gd name="T20" fmla="*/ 2147483647 w 173"/>
                <a:gd name="T21" fmla="*/ 2147483647 h 357"/>
                <a:gd name="T22" fmla="*/ 2147483647 w 173"/>
                <a:gd name="T23" fmla="*/ 2147483647 h 357"/>
                <a:gd name="T24" fmla="*/ 2147483647 w 173"/>
                <a:gd name="T25" fmla="*/ 2147483647 h 357"/>
                <a:gd name="T26" fmla="*/ 2147483647 w 173"/>
                <a:gd name="T27" fmla="*/ 2147483647 h 357"/>
                <a:gd name="T28" fmla="*/ 2147483647 w 173"/>
                <a:gd name="T29" fmla="*/ 2147483647 h 357"/>
                <a:gd name="T30" fmla="*/ 2147483647 w 173"/>
                <a:gd name="T31" fmla="*/ 2147483647 h 357"/>
                <a:gd name="T32" fmla="*/ 2147483647 w 173"/>
                <a:gd name="T33" fmla="*/ 2147483647 h 357"/>
                <a:gd name="T34" fmla="*/ 2147483647 w 173"/>
                <a:gd name="T35" fmla="*/ 2147483647 h 357"/>
                <a:gd name="T36" fmla="*/ 2147483647 w 173"/>
                <a:gd name="T37" fmla="*/ 2147483647 h 357"/>
                <a:gd name="T38" fmla="*/ 2147483647 w 173"/>
                <a:gd name="T39" fmla="*/ 2147483647 h 357"/>
                <a:gd name="T40" fmla="*/ 2147483647 w 173"/>
                <a:gd name="T41" fmla="*/ 2147483647 h 357"/>
                <a:gd name="T42" fmla="*/ 2147483647 w 173"/>
                <a:gd name="T43" fmla="*/ 2147483647 h 357"/>
                <a:gd name="T44" fmla="*/ 2147483647 w 173"/>
                <a:gd name="T45" fmla="*/ 2147483647 h 357"/>
                <a:gd name="T46" fmla="*/ 2147483647 w 173"/>
                <a:gd name="T47" fmla="*/ 2147483647 h 357"/>
                <a:gd name="T48" fmla="*/ 2147483647 w 173"/>
                <a:gd name="T49" fmla="*/ 2147483647 h 357"/>
                <a:gd name="T50" fmla="*/ 2147483647 w 173"/>
                <a:gd name="T51" fmla="*/ 2147483647 h 357"/>
                <a:gd name="T52" fmla="*/ 2147483647 w 173"/>
                <a:gd name="T53" fmla="*/ 2147483647 h 357"/>
                <a:gd name="T54" fmla="*/ 2147483647 w 173"/>
                <a:gd name="T55" fmla="*/ 2147483647 h 357"/>
                <a:gd name="T56" fmla="*/ 2147483647 w 173"/>
                <a:gd name="T57" fmla="*/ 2147483647 h 357"/>
                <a:gd name="T58" fmla="*/ 2147483647 w 173"/>
                <a:gd name="T59" fmla="*/ 2147483647 h 357"/>
                <a:gd name="T60" fmla="*/ 2147483647 w 173"/>
                <a:gd name="T61" fmla="*/ 2147483647 h 357"/>
                <a:gd name="T62" fmla="*/ 2147483647 w 173"/>
                <a:gd name="T63" fmla="*/ 2147483647 h 357"/>
                <a:gd name="T64" fmla="*/ 2147483647 w 173"/>
                <a:gd name="T65" fmla="*/ 2147483647 h 357"/>
                <a:gd name="T66" fmla="*/ 2147483647 w 173"/>
                <a:gd name="T67" fmla="*/ 2147483647 h 357"/>
                <a:gd name="T68" fmla="*/ 2147483647 w 173"/>
                <a:gd name="T69" fmla="*/ 2147483647 h 357"/>
                <a:gd name="T70" fmla="*/ 2147483647 w 173"/>
                <a:gd name="T71" fmla="*/ 2147483647 h 357"/>
                <a:gd name="T72" fmla="*/ 2147483647 w 173"/>
                <a:gd name="T73" fmla="*/ 2147483647 h 357"/>
                <a:gd name="T74" fmla="*/ 2147483647 w 173"/>
                <a:gd name="T75" fmla="*/ 2147483647 h 357"/>
                <a:gd name="T76" fmla="*/ 2147483647 w 173"/>
                <a:gd name="T77" fmla="*/ 2147483647 h 357"/>
                <a:gd name="T78" fmla="*/ 2147483647 w 173"/>
                <a:gd name="T79" fmla="*/ 2147483647 h 357"/>
                <a:gd name="T80" fmla="*/ 2147483647 w 173"/>
                <a:gd name="T81" fmla="*/ 2147483647 h 357"/>
                <a:gd name="T82" fmla="*/ 2147483647 w 173"/>
                <a:gd name="T83" fmla="*/ 2147483647 h 357"/>
                <a:gd name="T84" fmla="*/ 2147483647 w 173"/>
                <a:gd name="T85" fmla="*/ 2147483647 h 357"/>
                <a:gd name="T86" fmla="*/ 2147483647 w 173"/>
                <a:gd name="T87" fmla="*/ 2147483647 h 357"/>
                <a:gd name="T88" fmla="*/ 2147483647 w 173"/>
                <a:gd name="T89" fmla="*/ 2147483647 h 357"/>
                <a:gd name="T90" fmla="*/ 2147483647 w 173"/>
                <a:gd name="T91" fmla="*/ 2147483647 h 357"/>
                <a:gd name="T92" fmla="*/ 2147483647 w 173"/>
                <a:gd name="T93" fmla="*/ 2147483647 h 357"/>
                <a:gd name="T94" fmla="*/ 2147483647 w 173"/>
                <a:gd name="T95" fmla="*/ 2147483647 h 357"/>
                <a:gd name="T96" fmla="*/ 2147483647 w 173"/>
                <a:gd name="T97" fmla="*/ 2147483647 h 357"/>
                <a:gd name="T98" fmla="*/ 2147483647 w 173"/>
                <a:gd name="T99" fmla="*/ 2147483647 h 357"/>
                <a:gd name="T100" fmla="*/ 2147483647 w 173"/>
                <a:gd name="T101" fmla="*/ 2147483647 h 357"/>
                <a:gd name="T102" fmla="*/ 2147483647 w 173"/>
                <a:gd name="T103" fmla="*/ 2147483647 h 357"/>
                <a:gd name="T104" fmla="*/ 2147483647 w 173"/>
                <a:gd name="T105" fmla="*/ 2147483647 h 357"/>
                <a:gd name="T106" fmla="*/ 2147483647 w 173"/>
                <a:gd name="T107" fmla="*/ 2147483647 h 357"/>
                <a:gd name="T108" fmla="*/ 2147483647 w 173"/>
                <a:gd name="T109" fmla="*/ 2147483647 h 357"/>
                <a:gd name="T110" fmla="*/ 2147483647 w 173"/>
                <a:gd name="T111" fmla="*/ 2147483647 h 357"/>
                <a:gd name="T112" fmla="*/ 2147483647 w 173"/>
                <a:gd name="T113" fmla="*/ 2147483647 h 357"/>
                <a:gd name="T114" fmla="*/ 2147483647 w 173"/>
                <a:gd name="T115" fmla="*/ 2147483647 h 357"/>
                <a:gd name="T116" fmla="*/ 2147483647 w 173"/>
                <a:gd name="T117" fmla="*/ 2147483647 h 357"/>
                <a:gd name="T118" fmla="*/ 0 w 173"/>
                <a:gd name="T119" fmla="*/ 2147483647 h 357"/>
                <a:gd name="T120" fmla="*/ 0 w 173"/>
                <a:gd name="T121" fmla="*/ 2147483647 h 3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357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9" name="Freeform 270"/>
            <p:cNvSpPr>
              <a:spLocks/>
            </p:cNvSpPr>
            <p:nvPr>
              <p:custDataLst>
                <p:tags r:id="rId197"/>
              </p:custDataLst>
            </p:nvPr>
          </p:nvSpPr>
          <p:spPr bwMode="auto">
            <a:xfrm>
              <a:off x="4767263" y="4479925"/>
              <a:ext cx="25400" cy="60325"/>
            </a:xfrm>
            <a:custGeom>
              <a:avLst/>
              <a:gdLst>
                <a:gd name="T0" fmla="*/ 2147483647 w 50"/>
                <a:gd name="T1" fmla="*/ 0 h 74"/>
                <a:gd name="T2" fmla="*/ 2147483647 w 50"/>
                <a:gd name="T3" fmla="*/ 2147483647 h 74"/>
                <a:gd name="T4" fmla="*/ 2147483647 w 50"/>
                <a:gd name="T5" fmla="*/ 2147483647 h 74"/>
                <a:gd name="T6" fmla="*/ 0 w 50"/>
                <a:gd name="T7" fmla="*/ 2147483647 h 74"/>
                <a:gd name="T8" fmla="*/ 0 w 50"/>
                <a:gd name="T9" fmla="*/ 2147483647 h 74"/>
                <a:gd name="T10" fmla="*/ 0 w 50"/>
                <a:gd name="T11" fmla="*/ 2147483647 h 74"/>
                <a:gd name="T12" fmla="*/ 2147483647 w 50"/>
                <a:gd name="T13" fmla="*/ 2147483647 h 74"/>
                <a:gd name="T14" fmla="*/ 2147483647 w 50"/>
                <a:gd name="T15" fmla="*/ 2147483647 h 74"/>
                <a:gd name="T16" fmla="*/ 2147483647 w 50"/>
                <a:gd name="T17" fmla="*/ 2147483647 h 74"/>
                <a:gd name="T18" fmla="*/ 2147483647 w 50"/>
                <a:gd name="T19" fmla="*/ 2147483647 h 74"/>
                <a:gd name="T20" fmla="*/ 2147483647 w 50"/>
                <a:gd name="T21" fmla="*/ 2147483647 h 74"/>
                <a:gd name="T22" fmla="*/ 2147483647 w 50"/>
                <a:gd name="T23" fmla="*/ 2147483647 h 74"/>
                <a:gd name="T24" fmla="*/ 2147483647 w 50"/>
                <a:gd name="T25" fmla="*/ 2147483647 h 74"/>
                <a:gd name="T26" fmla="*/ 2147483647 w 50"/>
                <a:gd name="T27" fmla="*/ 0 h 74"/>
                <a:gd name="T28" fmla="*/ 2147483647 w 50"/>
                <a:gd name="T29" fmla="*/ 0 h 74"/>
                <a:gd name="T30" fmla="*/ 2147483647 w 50"/>
                <a:gd name="T31" fmla="*/ 0 h 74"/>
                <a:gd name="T32" fmla="*/ 2147483647 w 50"/>
                <a:gd name="T33" fmla="*/ 0 h 74"/>
                <a:gd name="T34" fmla="*/ 2147483647 w 50"/>
                <a:gd name="T35" fmla="*/ 0 h 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74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0" name="Freeform 271"/>
            <p:cNvSpPr>
              <a:spLocks/>
            </p:cNvSpPr>
            <p:nvPr>
              <p:custDataLst>
                <p:tags r:id="rId198"/>
              </p:custDataLst>
            </p:nvPr>
          </p:nvSpPr>
          <p:spPr bwMode="auto">
            <a:xfrm>
              <a:off x="4662488" y="4576763"/>
              <a:ext cx="61912" cy="57150"/>
            </a:xfrm>
            <a:custGeom>
              <a:avLst/>
              <a:gdLst>
                <a:gd name="T0" fmla="*/ 2147483647 w 135"/>
                <a:gd name="T1" fmla="*/ 2147483647 h 98"/>
                <a:gd name="T2" fmla="*/ 2147483647 w 135"/>
                <a:gd name="T3" fmla="*/ 2147483647 h 98"/>
                <a:gd name="T4" fmla="*/ 2147483647 w 135"/>
                <a:gd name="T5" fmla="*/ 2147483647 h 98"/>
                <a:gd name="T6" fmla="*/ 2147483647 w 135"/>
                <a:gd name="T7" fmla="*/ 2147483647 h 98"/>
                <a:gd name="T8" fmla="*/ 2147483647 w 135"/>
                <a:gd name="T9" fmla="*/ 2147483647 h 98"/>
                <a:gd name="T10" fmla="*/ 2147483647 w 135"/>
                <a:gd name="T11" fmla="*/ 2147483647 h 98"/>
                <a:gd name="T12" fmla="*/ 2147483647 w 135"/>
                <a:gd name="T13" fmla="*/ 2147483647 h 98"/>
                <a:gd name="T14" fmla="*/ 2147483647 w 135"/>
                <a:gd name="T15" fmla="*/ 2147483647 h 98"/>
                <a:gd name="T16" fmla="*/ 2147483647 w 135"/>
                <a:gd name="T17" fmla="*/ 2147483647 h 98"/>
                <a:gd name="T18" fmla="*/ 2147483647 w 135"/>
                <a:gd name="T19" fmla="*/ 2147483647 h 98"/>
                <a:gd name="T20" fmla="*/ 2147483647 w 135"/>
                <a:gd name="T21" fmla="*/ 2147483647 h 98"/>
                <a:gd name="T22" fmla="*/ 2147483647 w 135"/>
                <a:gd name="T23" fmla="*/ 0 h 98"/>
                <a:gd name="T24" fmla="*/ 2147483647 w 135"/>
                <a:gd name="T25" fmla="*/ 0 h 98"/>
                <a:gd name="T26" fmla="*/ 2147483647 w 135"/>
                <a:gd name="T27" fmla="*/ 0 h 98"/>
                <a:gd name="T28" fmla="*/ 2147483647 w 135"/>
                <a:gd name="T29" fmla="*/ 2147483647 h 98"/>
                <a:gd name="T30" fmla="*/ 2147483647 w 135"/>
                <a:gd name="T31" fmla="*/ 2147483647 h 98"/>
                <a:gd name="T32" fmla="*/ 2147483647 w 135"/>
                <a:gd name="T33" fmla="*/ 2147483647 h 98"/>
                <a:gd name="T34" fmla="*/ 2147483647 w 135"/>
                <a:gd name="T35" fmla="*/ 2147483647 h 98"/>
                <a:gd name="T36" fmla="*/ 2147483647 w 135"/>
                <a:gd name="T37" fmla="*/ 2147483647 h 98"/>
                <a:gd name="T38" fmla="*/ 2147483647 w 135"/>
                <a:gd name="T39" fmla="*/ 2147483647 h 98"/>
                <a:gd name="T40" fmla="*/ 2147483647 w 135"/>
                <a:gd name="T41" fmla="*/ 2147483647 h 98"/>
                <a:gd name="T42" fmla="*/ 2147483647 w 135"/>
                <a:gd name="T43" fmla="*/ 2147483647 h 98"/>
                <a:gd name="T44" fmla="*/ 2147483647 w 135"/>
                <a:gd name="T45" fmla="*/ 2147483647 h 98"/>
                <a:gd name="T46" fmla="*/ 2147483647 w 135"/>
                <a:gd name="T47" fmla="*/ 2147483647 h 98"/>
                <a:gd name="T48" fmla="*/ 2147483647 w 135"/>
                <a:gd name="T49" fmla="*/ 2147483647 h 98"/>
                <a:gd name="T50" fmla="*/ 2147483647 w 135"/>
                <a:gd name="T51" fmla="*/ 2147483647 h 98"/>
                <a:gd name="T52" fmla="*/ 2147483647 w 135"/>
                <a:gd name="T53" fmla="*/ 2147483647 h 98"/>
                <a:gd name="T54" fmla="*/ 2147483647 w 135"/>
                <a:gd name="T55" fmla="*/ 2147483647 h 98"/>
                <a:gd name="T56" fmla="*/ 2147483647 w 135"/>
                <a:gd name="T57" fmla="*/ 2147483647 h 98"/>
                <a:gd name="T58" fmla="*/ 2147483647 w 135"/>
                <a:gd name="T59" fmla="*/ 2147483647 h 98"/>
                <a:gd name="T60" fmla="*/ 2147483647 w 135"/>
                <a:gd name="T61" fmla="*/ 2147483647 h 98"/>
                <a:gd name="T62" fmla="*/ 2147483647 w 135"/>
                <a:gd name="T63" fmla="*/ 2147483647 h 98"/>
                <a:gd name="T64" fmla="*/ 2147483647 w 135"/>
                <a:gd name="T65" fmla="*/ 2147483647 h 98"/>
                <a:gd name="T66" fmla="*/ 2147483647 w 135"/>
                <a:gd name="T67" fmla="*/ 2147483647 h 98"/>
                <a:gd name="T68" fmla="*/ 2147483647 w 135"/>
                <a:gd name="T69" fmla="*/ 2147483647 h 98"/>
                <a:gd name="T70" fmla="*/ 2147483647 w 135"/>
                <a:gd name="T71" fmla="*/ 2147483647 h 98"/>
                <a:gd name="T72" fmla="*/ 2147483647 w 135"/>
                <a:gd name="T73" fmla="*/ 2147483647 h 98"/>
                <a:gd name="T74" fmla="*/ 2147483647 w 135"/>
                <a:gd name="T75" fmla="*/ 2147483647 h 98"/>
                <a:gd name="T76" fmla="*/ 0 w 135"/>
                <a:gd name="T77" fmla="*/ 2147483647 h 98"/>
                <a:gd name="T78" fmla="*/ 0 w 135"/>
                <a:gd name="T79" fmla="*/ 2147483647 h 98"/>
                <a:gd name="T80" fmla="*/ 2147483647 w 135"/>
                <a:gd name="T81" fmla="*/ 2147483647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1" name="Freeform 272"/>
            <p:cNvSpPr>
              <a:spLocks/>
            </p:cNvSpPr>
            <p:nvPr>
              <p:custDataLst>
                <p:tags r:id="rId199"/>
              </p:custDataLst>
            </p:nvPr>
          </p:nvSpPr>
          <p:spPr bwMode="auto">
            <a:xfrm>
              <a:off x="6880225" y="2290763"/>
              <a:ext cx="120650" cy="171450"/>
            </a:xfrm>
            <a:custGeom>
              <a:avLst/>
              <a:gdLst>
                <a:gd name="T0" fmla="*/ 2147483647 w 266"/>
                <a:gd name="T1" fmla="*/ 2147483647 h 326"/>
                <a:gd name="T2" fmla="*/ 2147483647 w 266"/>
                <a:gd name="T3" fmla="*/ 2147483647 h 326"/>
                <a:gd name="T4" fmla="*/ 2147483647 w 266"/>
                <a:gd name="T5" fmla="*/ 2147483647 h 326"/>
                <a:gd name="T6" fmla="*/ 2147483647 w 266"/>
                <a:gd name="T7" fmla="*/ 2147483647 h 326"/>
                <a:gd name="T8" fmla="*/ 2147483647 w 266"/>
                <a:gd name="T9" fmla="*/ 2147483647 h 326"/>
                <a:gd name="T10" fmla="*/ 2147483647 w 266"/>
                <a:gd name="T11" fmla="*/ 2147483647 h 326"/>
                <a:gd name="T12" fmla="*/ 2147483647 w 266"/>
                <a:gd name="T13" fmla="*/ 2147483647 h 326"/>
                <a:gd name="T14" fmla="*/ 2147483647 w 266"/>
                <a:gd name="T15" fmla="*/ 2147483647 h 326"/>
                <a:gd name="T16" fmla="*/ 2147483647 w 266"/>
                <a:gd name="T17" fmla="*/ 2147483647 h 326"/>
                <a:gd name="T18" fmla="*/ 2147483647 w 266"/>
                <a:gd name="T19" fmla="*/ 2147483647 h 326"/>
                <a:gd name="T20" fmla="*/ 2147483647 w 266"/>
                <a:gd name="T21" fmla="*/ 2147483647 h 326"/>
                <a:gd name="T22" fmla="*/ 2147483647 w 266"/>
                <a:gd name="T23" fmla="*/ 2147483647 h 326"/>
                <a:gd name="T24" fmla="*/ 2147483647 w 266"/>
                <a:gd name="T25" fmla="*/ 2147483647 h 326"/>
                <a:gd name="T26" fmla="*/ 2147483647 w 266"/>
                <a:gd name="T27" fmla="*/ 2147483647 h 326"/>
                <a:gd name="T28" fmla="*/ 2147483647 w 266"/>
                <a:gd name="T29" fmla="*/ 2147483647 h 326"/>
                <a:gd name="T30" fmla="*/ 2147483647 w 266"/>
                <a:gd name="T31" fmla="*/ 2147483647 h 326"/>
                <a:gd name="T32" fmla="*/ 2147483647 w 266"/>
                <a:gd name="T33" fmla="*/ 2147483647 h 326"/>
                <a:gd name="T34" fmla="*/ 2147483647 w 266"/>
                <a:gd name="T35" fmla="*/ 2147483647 h 326"/>
                <a:gd name="T36" fmla="*/ 2147483647 w 266"/>
                <a:gd name="T37" fmla="*/ 2147483647 h 326"/>
                <a:gd name="T38" fmla="*/ 2147483647 w 266"/>
                <a:gd name="T39" fmla="*/ 2147483647 h 326"/>
                <a:gd name="T40" fmla="*/ 2147483647 w 266"/>
                <a:gd name="T41" fmla="*/ 2147483647 h 326"/>
                <a:gd name="T42" fmla="*/ 2147483647 w 266"/>
                <a:gd name="T43" fmla="*/ 2147483647 h 326"/>
                <a:gd name="T44" fmla="*/ 2147483647 w 266"/>
                <a:gd name="T45" fmla="*/ 2147483647 h 326"/>
                <a:gd name="T46" fmla="*/ 2147483647 w 266"/>
                <a:gd name="T47" fmla="*/ 2147483647 h 326"/>
                <a:gd name="T48" fmla="*/ 2147483647 w 266"/>
                <a:gd name="T49" fmla="*/ 2147483647 h 326"/>
                <a:gd name="T50" fmla="*/ 2147483647 w 266"/>
                <a:gd name="T51" fmla="*/ 2147483647 h 326"/>
                <a:gd name="T52" fmla="*/ 2147483647 w 266"/>
                <a:gd name="T53" fmla="*/ 2147483647 h 326"/>
                <a:gd name="T54" fmla="*/ 2147483647 w 266"/>
                <a:gd name="T55" fmla="*/ 2147483647 h 326"/>
                <a:gd name="T56" fmla="*/ 2147483647 w 266"/>
                <a:gd name="T57" fmla="*/ 2147483647 h 326"/>
                <a:gd name="T58" fmla="*/ 2147483647 w 266"/>
                <a:gd name="T59" fmla="*/ 2147483647 h 326"/>
                <a:gd name="T60" fmla="*/ 2147483647 w 266"/>
                <a:gd name="T61" fmla="*/ 2147483647 h 326"/>
                <a:gd name="T62" fmla="*/ 2147483647 w 266"/>
                <a:gd name="T63" fmla="*/ 2147483647 h 326"/>
                <a:gd name="T64" fmla="*/ 2147483647 w 266"/>
                <a:gd name="T65" fmla="*/ 2147483647 h 326"/>
                <a:gd name="T66" fmla="*/ 2147483647 w 266"/>
                <a:gd name="T67" fmla="*/ 2147483647 h 326"/>
                <a:gd name="T68" fmla="*/ 2147483647 w 266"/>
                <a:gd name="T69" fmla="*/ 2147483647 h 326"/>
                <a:gd name="T70" fmla="*/ 2147483647 w 266"/>
                <a:gd name="T71" fmla="*/ 2147483647 h 326"/>
                <a:gd name="T72" fmla="*/ 2147483647 w 266"/>
                <a:gd name="T73" fmla="*/ 2147483647 h 326"/>
                <a:gd name="T74" fmla="*/ 2147483647 w 266"/>
                <a:gd name="T75" fmla="*/ 2147483647 h 326"/>
                <a:gd name="T76" fmla="*/ 2147483647 w 266"/>
                <a:gd name="T77" fmla="*/ 2147483647 h 326"/>
                <a:gd name="T78" fmla="*/ 2147483647 w 266"/>
                <a:gd name="T79" fmla="*/ 2147483647 h 326"/>
                <a:gd name="T80" fmla="*/ 2147483647 w 266"/>
                <a:gd name="T81" fmla="*/ 2147483647 h 326"/>
                <a:gd name="T82" fmla="*/ 2147483647 w 266"/>
                <a:gd name="T83" fmla="*/ 2147483647 h 326"/>
                <a:gd name="T84" fmla="*/ 2147483647 w 266"/>
                <a:gd name="T85" fmla="*/ 2147483647 h 326"/>
                <a:gd name="T86" fmla="*/ 2147483647 w 266"/>
                <a:gd name="T87" fmla="*/ 2147483647 h 326"/>
                <a:gd name="T88" fmla="*/ 2147483647 w 266"/>
                <a:gd name="T89" fmla="*/ 2147483647 h 326"/>
                <a:gd name="T90" fmla="*/ 2147483647 w 266"/>
                <a:gd name="T91" fmla="*/ 2147483647 h 326"/>
                <a:gd name="T92" fmla="*/ 2147483647 w 266"/>
                <a:gd name="T93" fmla="*/ 2147483647 h 326"/>
                <a:gd name="T94" fmla="*/ 2147483647 w 266"/>
                <a:gd name="T95" fmla="*/ 2147483647 h 326"/>
                <a:gd name="T96" fmla="*/ 2147483647 w 266"/>
                <a:gd name="T97" fmla="*/ 2147483647 h 326"/>
                <a:gd name="T98" fmla="*/ 2147483647 w 266"/>
                <a:gd name="T99" fmla="*/ 2147483647 h 326"/>
                <a:gd name="T100" fmla="*/ 2147483647 w 266"/>
                <a:gd name="T101" fmla="*/ 0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326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2" name="Freeform 273"/>
            <p:cNvSpPr>
              <a:spLocks/>
            </p:cNvSpPr>
            <p:nvPr>
              <p:custDataLst>
                <p:tags r:id="rId200"/>
              </p:custDataLst>
            </p:nvPr>
          </p:nvSpPr>
          <p:spPr bwMode="auto">
            <a:xfrm>
              <a:off x="5951538" y="2705100"/>
              <a:ext cx="206375" cy="123825"/>
            </a:xfrm>
            <a:custGeom>
              <a:avLst/>
              <a:gdLst>
                <a:gd name="T0" fmla="*/ 2147483647 w 471"/>
                <a:gd name="T1" fmla="*/ 0 h 237"/>
                <a:gd name="T2" fmla="*/ 2147483647 w 471"/>
                <a:gd name="T3" fmla="*/ 2147483647 h 237"/>
                <a:gd name="T4" fmla="*/ 2147483647 w 471"/>
                <a:gd name="T5" fmla="*/ 2147483647 h 237"/>
                <a:gd name="T6" fmla="*/ 2147483647 w 471"/>
                <a:gd name="T7" fmla="*/ 2147483647 h 237"/>
                <a:gd name="T8" fmla="*/ 2147483647 w 471"/>
                <a:gd name="T9" fmla="*/ 2147483647 h 237"/>
                <a:gd name="T10" fmla="*/ 2147483647 w 471"/>
                <a:gd name="T11" fmla="*/ 2147483647 h 237"/>
                <a:gd name="T12" fmla="*/ 2147483647 w 471"/>
                <a:gd name="T13" fmla="*/ 2147483647 h 237"/>
                <a:gd name="T14" fmla="*/ 2147483647 w 471"/>
                <a:gd name="T15" fmla="*/ 2147483647 h 237"/>
                <a:gd name="T16" fmla="*/ 2147483647 w 471"/>
                <a:gd name="T17" fmla="*/ 2147483647 h 237"/>
                <a:gd name="T18" fmla="*/ 2147483647 w 471"/>
                <a:gd name="T19" fmla="*/ 2147483647 h 237"/>
                <a:gd name="T20" fmla="*/ 2147483647 w 471"/>
                <a:gd name="T21" fmla="*/ 2147483647 h 237"/>
                <a:gd name="T22" fmla="*/ 2147483647 w 471"/>
                <a:gd name="T23" fmla="*/ 2147483647 h 237"/>
                <a:gd name="T24" fmla="*/ 2147483647 w 471"/>
                <a:gd name="T25" fmla="*/ 2147483647 h 237"/>
                <a:gd name="T26" fmla="*/ 2147483647 w 471"/>
                <a:gd name="T27" fmla="*/ 2147483647 h 237"/>
                <a:gd name="T28" fmla="*/ 2147483647 w 471"/>
                <a:gd name="T29" fmla="*/ 2147483647 h 237"/>
                <a:gd name="T30" fmla="*/ 2147483647 w 471"/>
                <a:gd name="T31" fmla="*/ 2147483647 h 237"/>
                <a:gd name="T32" fmla="*/ 2147483647 w 471"/>
                <a:gd name="T33" fmla="*/ 2147483647 h 237"/>
                <a:gd name="T34" fmla="*/ 2147483647 w 471"/>
                <a:gd name="T35" fmla="*/ 2147483647 h 237"/>
                <a:gd name="T36" fmla="*/ 2147483647 w 471"/>
                <a:gd name="T37" fmla="*/ 2147483647 h 237"/>
                <a:gd name="T38" fmla="*/ 2147483647 w 471"/>
                <a:gd name="T39" fmla="*/ 2147483647 h 237"/>
                <a:gd name="T40" fmla="*/ 2147483647 w 471"/>
                <a:gd name="T41" fmla="*/ 2147483647 h 237"/>
                <a:gd name="T42" fmla="*/ 2147483647 w 471"/>
                <a:gd name="T43" fmla="*/ 2147483647 h 237"/>
                <a:gd name="T44" fmla="*/ 2147483647 w 471"/>
                <a:gd name="T45" fmla="*/ 2147483647 h 237"/>
                <a:gd name="T46" fmla="*/ 2147483647 w 471"/>
                <a:gd name="T47" fmla="*/ 2147483647 h 237"/>
                <a:gd name="T48" fmla="*/ 2147483647 w 471"/>
                <a:gd name="T49" fmla="*/ 2147483647 h 237"/>
                <a:gd name="T50" fmla="*/ 2147483647 w 471"/>
                <a:gd name="T51" fmla="*/ 2147483647 h 237"/>
                <a:gd name="T52" fmla="*/ 2147483647 w 471"/>
                <a:gd name="T53" fmla="*/ 2147483647 h 237"/>
                <a:gd name="T54" fmla="*/ 2147483647 w 471"/>
                <a:gd name="T55" fmla="*/ 2147483647 h 237"/>
                <a:gd name="T56" fmla="*/ 2147483647 w 471"/>
                <a:gd name="T57" fmla="*/ 2147483647 h 237"/>
                <a:gd name="T58" fmla="*/ 2147483647 w 471"/>
                <a:gd name="T59" fmla="*/ 2147483647 h 237"/>
                <a:gd name="T60" fmla="*/ 2147483647 w 471"/>
                <a:gd name="T61" fmla="*/ 2147483647 h 237"/>
                <a:gd name="T62" fmla="*/ 2147483647 w 471"/>
                <a:gd name="T63" fmla="*/ 2147483647 h 237"/>
                <a:gd name="T64" fmla="*/ 2147483647 w 471"/>
                <a:gd name="T65" fmla="*/ 2147483647 h 237"/>
                <a:gd name="T66" fmla="*/ 2147483647 w 471"/>
                <a:gd name="T67" fmla="*/ 2147483647 h 237"/>
                <a:gd name="T68" fmla="*/ 2147483647 w 471"/>
                <a:gd name="T69" fmla="*/ 2147483647 h 237"/>
                <a:gd name="T70" fmla="*/ 2147483647 w 471"/>
                <a:gd name="T71" fmla="*/ 2147483647 h 237"/>
                <a:gd name="T72" fmla="*/ 2147483647 w 471"/>
                <a:gd name="T73" fmla="*/ 2147483647 h 237"/>
                <a:gd name="T74" fmla="*/ 2147483647 w 471"/>
                <a:gd name="T75" fmla="*/ 0 h 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71" h="237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3" name="Freeform 274"/>
            <p:cNvSpPr>
              <a:spLocks/>
            </p:cNvSpPr>
            <p:nvPr>
              <p:custDataLst>
                <p:tags r:id="rId201"/>
              </p:custDataLst>
            </p:nvPr>
          </p:nvSpPr>
          <p:spPr bwMode="auto">
            <a:xfrm>
              <a:off x="6167041" y="2760891"/>
              <a:ext cx="73988" cy="64576"/>
            </a:xfrm>
            <a:custGeom>
              <a:avLst/>
              <a:gdLst>
                <a:gd name="T0" fmla="*/ 2147483647 w 167"/>
                <a:gd name="T1" fmla="*/ 2147483647 h 123"/>
                <a:gd name="T2" fmla="*/ 2147483647 w 167"/>
                <a:gd name="T3" fmla="*/ 2147483647 h 123"/>
                <a:gd name="T4" fmla="*/ 2147483647 w 167"/>
                <a:gd name="T5" fmla="*/ 2147483647 h 123"/>
                <a:gd name="T6" fmla="*/ 2147483647 w 167"/>
                <a:gd name="T7" fmla="*/ 2147483647 h 123"/>
                <a:gd name="T8" fmla="*/ 2147483647 w 167"/>
                <a:gd name="T9" fmla="*/ 2147483647 h 123"/>
                <a:gd name="T10" fmla="*/ 2147483647 w 167"/>
                <a:gd name="T11" fmla="*/ 2147483647 h 123"/>
                <a:gd name="T12" fmla="*/ 2147483647 w 167"/>
                <a:gd name="T13" fmla="*/ 2147483647 h 123"/>
                <a:gd name="T14" fmla="*/ 2147483647 w 167"/>
                <a:gd name="T15" fmla="*/ 2147483647 h 123"/>
                <a:gd name="T16" fmla="*/ 2147483647 w 167"/>
                <a:gd name="T17" fmla="*/ 2147483647 h 123"/>
                <a:gd name="T18" fmla="*/ 2147483647 w 167"/>
                <a:gd name="T19" fmla="*/ 2147483647 h 123"/>
                <a:gd name="T20" fmla="*/ 2147483647 w 167"/>
                <a:gd name="T21" fmla="*/ 2147483647 h 123"/>
                <a:gd name="T22" fmla="*/ 2147483647 w 167"/>
                <a:gd name="T23" fmla="*/ 2147483647 h 123"/>
                <a:gd name="T24" fmla="*/ 2147483647 w 167"/>
                <a:gd name="T25" fmla="*/ 2147483647 h 123"/>
                <a:gd name="T26" fmla="*/ 2147483647 w 167"/>
                <a:gd name="T27" fmla="*/ 2147483647 h 123"/>
                <a:gd name="T28" fmla="*/ 2147483647 w 167"/>
                <a:gd name="T29" fmla="*/ 2147483647 h 123"/>
                <a:gd name="T30" fmla="*/ 2147483647 w 167"/>
                <a:gd name="T31" fmla="*/ 2147483647 h 123"/>
                <a:gd name="T32" fmla="*/ 2147483647 w 167"/>
                <a:gd name="T33" fmla="*/ 2147483647 h 123"/>
                <a:gd name="T34" fmla="*/ 2147483647 w 167"/>
                <a:gd name="T35" fmla="*/ 2147483647 h 123"/>
                <a:gd name="T36" fmla="*/ 2147483647 w 167"/>
                <a:gd name="T37" fmla="*/ 2147483647 h 123"/>
                <a:gd name="T38" fmla="*/ 2147483647 w 167"/>
                <a:gd name="T39" fmla="*/ 2147483647 h 123"/>
                <a:gd name="T40" fmla="*/ 2147483647 w 167"/>
                <a:gd name="T41" fmla="*/ 2147483647 h 123"/>
                <a:gd name="T42" fmla="*/ 2147483647 w 167"/>
                <a:gd name="T43" fmla="*/ 2147483647 h 123"/>
                <a:gd name="T44" fmla="*/ 2147483647 w 167"/>
                <a:gd name="T45" fmla="*/ 2147483647 h 123"/>
                <a:gd name="T46" fmla="*/ 2147483647 w 167"/>
                <a:gd name="T47" fmla="*/ 2147483647 h 123"/>
                <a:gd name="T48" fmla="*/ 0 w 167"/>
                <a:gd name="T49" fmla="*/ 2147483647 h 123"/>
                <a:gd name="T50" fmla="*/ 2147483647 w 167"/>
                <a:gd name="T51" fmla="*/ 2147483647 h 123"/>
                <a:gd name="T52" fmla="*/ 2147483647 w 167"/>
                <a:gd name="T53" fmla="*/ 2147483647 h 123"/>
                <a:gd name="T54" fmla="*/ 2147483647 w 167"/>
                <a:gd name="T55" fmla="*/ 2147483647 h 123"/>
                <a:gd name="T56" fmla="*/ 2147483647 w 167"/>
                <a:gd name="T57" fmla="*/ 2147483647 h 123"/>
                <a:gd name="T58" fmla="*/ 2147483647 w 167"/>
                <a:gd name="T59" fmla="*/ 2147483647 h 123"/>
                <a:gd name="T60" fmla="*/ 2147483647 w 167"/>
                <a:gd name="T61" fmla="*/ 2147483647 h 123"/>
                <a:gd name="T62" fmla="*/ 2147483647 w 167"/>
                <a:gd name="T63" fmla="*/ 2147483647 h 123"/>
                <a:gd name="T64" fmla="*/ 2147483647 w 167"/>
                <a:gd name="T65" fmla="*/ 2147483647 h 123"/>
                <a:gd name="T66" fmla="*/ 2147483647 w 167"/>
                <a:gd name="T67" fmla="*/ 2147483647 h 123"/>
                <a:gd name="T68" fmla="*/ 2147483647 w 167"/>
                <a:gd name="T69" fmla="*/ 2147483647 h 123"/>
                <a:gd name="T70" fmla="*/ 2147483647 w 167"/>
                <a:gd name="T71" fmla="*/ 2147483647 h 123"/>
                <a:gd name="T72" fmla="*/ 2147483647 w 167"/>
                <a:gd name="T73" fmla="*/ 0 h 123"/>
                <a:gd name="T74" fmla="*/ 2147483647 w 167"/>
                <a:gd name="T75" fmla="*/ 2147483647 h 123"/>
                <a:gd name="T76" fmla="*/ 2147483647 w 167"/>
                <a:gd name="T77" fmla="*/ 2147483647 h 123"/>
                <a:gd name="T78" fmla="*/ 2147483647 w 167"/>
                <a:gd name="T79" fmla="*/ 2147483647 h 123"/>
                <a:gd name="T80" fmla="*/ 2147483647 w 167"/>
                <a:gd name="T81" fmla="*/ 2147483647 h 123"/>
                <a:gd name="T82" fmla="*/ 2147483647 w 167"/>
                <a:gd name="T83" fmla="*/ 2147483647 h 123"/>
                <a:gd name="T84" fmla="*/ 2147483647 w 167"/>
                <a:gd name="T85" fmla="*/ 2147483647 h 123"/>
                <a:gd name="T86" fmla="*/ 2147483647 w 167"/>
                <a:gd name="T87" fmla="*/ 2147483647 h 123"/>
                <a:gd name="T88" fmla="*/ 2147483647 w 167"/>
                <a:gd name="T89" fmla="*/ 2147483647 h 123"/>
                <a:gd name="T90" fmla="*/ 2147483647 w 167"/>
                <a:gd name="T91" fmla="*/ 2147483647 h 123"/>
                <a:gd name="T92" fmla="*/ 2147483647 w 167"/>
                <a:gd name="T93" fmla="*/ 2147483647 h 1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7" h="123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14" name="Freeform 275"/>
            <p:cNvSpPr>
              <a:spLocks/>
            </p:cNvSpPr>
            <p:nvPr>
              <p:custDataLst>
                <p:tags r:id="rId202"/>
              </p:custDataLst>
            </p:nvPr>
          </p:nvSpPr>
          <p:spPr bwMode="auto">
            <a:xfrm>
              <a:off x="6157913" y="2832100"/>
              <a:ext cx="133350" cy="166688"/>
            </a:xfrm>
            <a:custGeom>
              <a:avLst/>
              <a:gdLst>
                <a:gd name="T0" fmla="*/ 2147483647 w 306"/>
                <a:gd name="T1" fmla="*/ 2147483647 h 321"/>
                <a:gd name="T2" fmla="*/ 2147483647 w 306"/>
                <a:gd name="T3" fmla="*/ 2147483647 h 321"/>
                <a:gd name="T4" fmla="*/ 2147483647 w 306"/>
                <a:gd name="T5" fmla="*/ 2147483647 h 321"/>
                <a:gd name="T6" fmla="*/ 2147483647 w 306"/>
                <a:gd name="T7" fmla="*/ 2147483647 h 321"/>
                <a:gd name="T8" fmla="*/ 2147483647 w 306"/>
                <a:gd name="T9" fmla="*/ 2147483647 h 321"/>
                <a:gd name="T10" fmla="*/ 2147483647 w 306"/>
                <a:gd name="T11" fmla="*/ 2147483647 h 321"/>
                <a:gd name="T12" fmla="*/ 2147483647 w 306"/>
                <a:gd name="T13" fmla="*/ 2147483647 h 321"/>
                <a:gd name="T14" fmla="*/ 2147483647 w 306"/>
                <a:gd name="T15" fmla="*/ 2147483647 h 321"/>
                <a:gd name="T16" fmla="*/ 2147483647 w 306"/>
                <a:gd name="T17" fmla="*/ 2147483647 h 321"/>
                <a:gd name="T18" fmla="*/ 2147483647 w 306"/>
                <a:gd name="T19" fmla="*/ 2147483647 h 321"/>
                <a:gd name="T20" fmla="*/ 2147483647 w 306"/>
                <a:gd name="T21" fmla="*/ 2147483647 h 321"/>
                <a:gd name="T22" fmla="*/ 2147483647 w 306"/>
                <a:gd name="T23" fmla="*/ 2147483647 h 321"/>
                <a:gd name="T24" fmla="*/ 2147483647 w 306"/>
                <a:gd name="T25" fmla="*/ 2147483647 h 321"/>
                <a:gd name="T26" fmla="*/ 2147483647 w 306"/>
                <a:gd name="T27" fmla="*/ 2147483647 h 321"/>
                <a:gd name="T28" fmla="*/ 2147483647 w 306"/>
                <a:gd name="T29" fmla="*/ 2147483647 h 321"/>
                <a:gd name="T30" fmla="*/ 2147483647 w 306"/>
                <a:gd name="T31" fmla="*/ 2147483647 h 321"/>
                <a:gd name="T32" fmla="*/ 2147483647 w 306"/>
                <a:gd name="T33" fmla="*/ 2147483647 h 321"/>
                <a:gd name="T34" fmla="*/ 2147483647 w 306"/>
                <a:gd name="T35" fmla="*/ 2147483647 h 321"/>
                <a:gd name="T36" fmla="*/ 2147483647 w 306"/>
                <a:gd name="T37" fmla="*/ 2147483647 h 321"/>
                <a:gd name="T38" fmla="*/ 2147483647 w 306"/>
                <a:gd name="T39" fmla="*/ 2147483647 h 321"/>
                <a:gd name="T40" fmla="*/ 2147483647 w 306"/>
                <a:gd name="T41" fmla="*/ 2147483647 h 321"/>
                <a:gd name="T42" fmla="*/ 2147483647 w 306"/>
                <a:gd name="T43" fmla="*/ 2147483647 h 321"/>
                <a:gd name="T44" fmla="*/ 2147483647 w 306"/>
                <a:gd name="T45" fmla="*/ 0 h 321"/>
                <a:gd name="T46" fmla="*/ 2147483647 w 306"/>
                <a:gd name="T47" fmla="*/ 0 h 321"/>
                <a:gd name="T48" fmla="*/ 2147483647 w 306"/>
                <a:gd name="T49" fmla="*/ 2147483647 h 321"/>
                <a:gd name="T50" fmla="*/ 2147483647 w 306"/>
                <a:gd name="T51" fmla="*/ 2147483647 h 321"/>
                <a:gd name="T52" fmla="*/ 2147483647 w 306"/>
                <a:gd name="T53" fmla="*/ 2147483647 h 321"/>
                <a:gd name="T54" fmla="*/ 2147483647 w 306"/>
                <a:gd name="T55" fmla="*/ 2147483647 h 321"/>
                <a:gd name="T56" fmla="*/ 2147483647 w 306"/>
                <a:gd name="T57" fmla="*/ 2147483647 h 321"/>
                <a:gd name="T58" fmla="*/ 2147483647 w 306"/>
                <a:gd name="T59" fmla="*/ 2147483647 h 321"/>
                <a:gd name="T60" fmla="*/ 2147483647 w 306"/>
                <a:gd name="T61" fmla="*/ 2147483647 h 321"/>
                <a:gd name="T62" fmla="*/ 2147483647 w 306"/>
                <a:gd name="T63" fmla="*/ 2147483647 h 321"/>
                <a:gd name="T64" fmla="*/ 2147483647 w 306"/>
                <a:gd name="T65" fmla="*/ 2147483647 h 321"/>
                <a:gd name="T66" fmla="*/ 2147483647 w 306"/>
                <a:gd name="T67" fmla="*/ 2147483647 h 321"/>
                <a:gd name="T68" fmla="*/ 2147483647 w 306"/>
                <a:gd name="T69" fmla="*/ 2147483647 h 321"/>
                <a:gd name="T70" fmla="*/ 2147483647 w 306"/>
                <a:gd name="T71" fmla="*/ 2147483647 h 321"/>
                <a:gd name="T72" fmla="*/ 2147483647 w 306"/>
                <a:gd name="T73" fmla="*/ 2147483647 h 321"/>
                <a:gd name="T74" fmla="*/ 2147483647 w 306"/>
                <a:gd name="T75" fmla="*/ 2147483647 h 321"/>
                <a:gd name="T76" fmla="*/ 2147483647 w 306"/>
                <a:gd name="T77" fmla="*/ 2147483647 h 321"/>
                <a:gd name="T78" fmla="*/ 2147483647 w 306"/>
                <a:gd name="T79" fmla="*/ 2147483647 h 321"/>
                <a:gd name="T80" fmla="*/ 2147483647 w 306"/>
                <a:gd name="T81" fmla="*/ 2147483647 h 321"/>
                <a:gd name="T82" fmla="*/ 2147483647 w 306"/>
                <a:gd name="T83" fmla="*/ 2147483647 h 321"/>
                <a:gd name="T84" fmla="*/ 2147483647 w 306"/>
                <a:gd name="T85" fmla="*/ 2147483647 h 321"/>
                <a:gd name="T86" fmla="*/ 2147483647 w 306"/>
                <a:gd name="T87" fmla="*/ 2147483647 h 321"/>
                <a:gd name="T88" fmla="*/ 2147483647 w 306"/>
                <a:gd name="T89" fmla="*/ 2147483647 h 321"/>
                <a:gd name="T90" fmla="*/ 2147483647 w 306"/>
                <a:gd name="T91" fmla="*/ 2147483647 h 321"/>
                <a:gd name="T92" fmla="*/ 2147483647 w 306"/>
                <a:gd name="T93" fmla="*/ 2147483647 h 321"/>
                <a:gd name="T94" fmla="*/ 2147483647 w 306"/>
                <a:gd name="T95" fmla="*/ 2147483647 h 321"/>
                <a:gd name="T96" fmla="*/ 2147483647 w 306"/>
                <a:gd name="T97" fmla="*/ 2147483647 h 321"/>
                <a:gd name="T98" fmla="*/ 2147483647 w 306"/>
                <a:gd name="T99" fmla="*/ 2147483647 h 321"/>
                <a:gd name="T100" fmla="*/ 2147483647 w 306"/>
                <a:gd name="T101" fmla="*/ 2147483647 h 321"/>
                <a:gd name="T102" fmla="*/ 2147483647 w 306"/>
                <a:gd name="T103" fmla="*/ 2147483647 h 321"/>
                <a:gd name="T104" fmla="*/ 2147483647 w 306"/>
                <a:gd name="T105" fmla="*/ 2147483647 h 321"/>
                <a:gd name="T106" fmla="*/ 2147483647 w 306"/>
                <a:gd name="T107" fmla="*/ 2147483647 h 321"/>
                <a:gd name="T108" fmla="*/ 2147483647 w 306"/>
                <a:gd name="T109" fmla="*/ 2147483647 h 321"/>
                <a:gd name="T110" fmla="*/ 2147483647 w 306"/>
                <a:gd name="T111" fmla="*/ 2147483647 h 321"/>
                <a:gd name="T112" fmla="*/ 2147483647 w 306"/>
                <a:gd name="T113" fmla="*/ 2147483647 h 321"/>
                <a:gd name="T114" fmla="*/ 2147483647 w 306"/>
                <a:gd name="T115" fmla="*/ 2147483647 h 3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21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rgbClr val="D16349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5" name="Freeform 276"/>
            <p:cNvSpPr>
              <a:spLocks/>
            </p:cNvSpPr>
            <p:nvPr>
              <p:custDataLst>
                <p:tags r:id="rId203"/>
              </p:custDataLst>
            </p:nvPr>
          </p:nvSpPr>
          <p:spPr bwMode="auto">
            <a:xfrm>
              <a:off x="6475413" y="2947988"/>
              <a:ext cx="201612" cy="269875"/>
            </a:xfrm>
            <a:custGeom>
              <a:avLst/>
              <a:gdLst>
                <a:gd name="T0" fmla="*/ 2147483647 w 471"/>
                <a:gd name="T1" fmla="*/ 2147483647 h 518"/>
                <a:gd name="T2" fmla="*/ 2147483647 w 471"/>
                <a:gd name="T3" fmla="*/ 2147483647 h 518"/>
                <a:gd name="T4" fmla="*/ 2147483647 w 471"/>
                <a:gd name="T5" fmla="*/ 2147483647 h 518"/>
                <a:gd name="T6" fmla="*/ 2147483647 w 471"/>
                <a:gd name="T7" fmla="*/ 2147483647 h 518"/>
                <a:gd name="T8" fmla="*/ 2147483647 w 471"/>
                <a:gd name="T9" fmla="*/ 2147483647 h 518"/>
                <a:gd name="T10" fmla="*/ 2147483647 w 471"/>
                <a:gd name="T11" fmla="*/ 2147483647 h 518"/>
                <a:gd name="T12" fmla="*/ 2147483647 w 471"/>
                <a:gd name="T13" fmla="*/ 2147483647 h 518"/>
                <a:gd name="T14" fmla="*/ 2147483647 w 471"/>
                <a:gd name="T15" fmla="*/ 2147483647 h 518"/>
                <a:gd name="T16" fmla="*/ 2147483647 w 471"/>
                <a:gd name="T17" fmla="*/ 2147483647 h 518"/>
                <a:gd name="T18" fmla="*/ 2147483647 w 471"/>
                <a:gd name="T19" fmla="*/ 2147483647 h 518"/>
                <a:gd name="T20" fmla="*/ 2147483647 w 471"/>
                <a:gd name="T21" fmla="*/ 2147483647 h 518"/>
                <a:gd name="T22" fmla="*/ 2147483647 w 471"/>
                <a:gd name="T23" fmla="*/ 2147483647 h 518"/>
                <a:gd name="T24" fmla="*/ 2147483647 w 471"/>
                <a:gd name="T25" fmla="*/ 2147483647 h 518"/>
                <a:gd name="T26" fmla="*/ 2147483647 w 471"/>
                <a:gd name="T27" fmla="*/ 2147483647 h 518"/>
                <a:gd name="T28" fmla="*/ 2147483647 w 471"/>
                <a:gd name="T29" fmla="*/ 2147483647 h 518"/>
                <a:gd name="T30" fmla="*/ 2147483647 w 471"/>
                <a:gd name="T31" fmla="*/ 2147483647 h 518"/>
                <a:gd name="T32" fmla="*/ 2147483647 w 471"/>
                <a:gd name="T33" fmla="*/ 2147483647 h 518"/>
                <a:gd name="T34" fmla="*/ 2147483647 w 471"/>
                <a:gd name="T35" fmla="*/ 2147483647 h 518"/>
                <a:gd name="T36" fmla="*/ 2147483647 w 471"/>
                <a:gd name="T37" fmla="*/ 2147483647 h 518"/>
                <a:gd name="T38" fmla="*/ 2147483647 w 471"/>
                <a:gd name="T39" fmla="*/ 2147483647 h 518"/>
                <a:gd name="T40" fmla="*/ 2147483647 w 471"/>
                <a:gd name="T41" fmla="*/ 2147483647 h 518"/>
                <a:gd name="T42" fmla="*/ 2147483647 w 471"/>
                <a:gd name="T43" fmla="*/ 2147483647 h 518"/>
                <a:gd name="T44" fmla="*/ 2147483647 w 471"/>
                <a:gd name="T45" fmla="*/ 2147483647 h 518"/>
                <a:gd name="T46" fmla="*/ 2147483647 w 471"/>
                <a:gd name="T47" fmla="*/ 2147483647 h 518"/>
                <a:gd name="T48" fmla="*/ 2147483647 w 471"/>
                <a:gd name="T49" fmla="*/ 2147483647 h 518"/>
                <a:gd name="T50" fmla="*/ 2147483647 w 471"/>
                <a:gd name="T51" fmla="*/ 2147483647 h 518"/>
                <a:gd name="T52" fmla="*/ 2147483647 w 471"/>
                <a:gd name="T53" fmla="*/ 2147483647 h 518"/>
                <a:gd name="T54" fmla="*/ 2147483647 w 471"/>
                <a:gd name="T55" fmla="*/ 2147483647 h 518"/>
                <a:gd name="T56" fmla="*/ 2147483647 w 471"/>
                <a:gd name="T57" fmla="*/ 2147483647 h 518"/>
                <a:gd name="T58" fmla="*/ 2147483647 w 471"/>
                <a:gd name="T59" fmla="*/ 2147483647 h 518"/>
                <a:gd name="T60" fmla="*/ 2147483647 w 471"/>
                <a:gd name="T61" fmla="*/ 2147483647 h 518"/>
                <a:gd name="T62" fmla="*/ 2147483647 w 471"/>
                <a:gd name="T63" fmla="*/ 2147483647 h 518"/>
                <a:gd name="T64" fmla="*/ 2147483647 w 471"/>
                <a:gd name="T65" fmla="*/ 2147483647 h 518"/>
                <a:gd name="T66" fmla="*/ 2147483647 w 471"/>
                <a:gd name="T67" fmla="*/ 2147483647 h 518"/>
                <a:gd name="T68" fmla="*/ 2147483647 w 471"/>
                <a:gd name="T69" fmla="*/ 2147483647 h 518"/>
                <a:gd name="T70" fmla="*/ 2147483647 w 471"/>
                <a:gd name="T71" fmla="*/ 2147483647 h 518"/>
                <a:gd name="T72" fmla="*/ 2147483647 w 471"/>
                <a:gd name="T73" fmla="*/ 2147483647 h 518"/>
                <a:gd name="T74" fmla="*/ 2147483647 w 471"/>
                <a:gd name="T75" fmla="*/ 2147483647 h 518"/>
                <a:gd name="T76" fmla="*/ 2147483647 w 471"/>
                <a:gd name="T77" fmla="*/ 2147483647 h 518"/>
                <a:gd name="T78" fmla="*/ 2147483647 w 471"/>
                <a:gd name="T79" fmla="*/ 2147483647 h 518"/>
                <a:gd name="T80" fmla="*/ 2147483647 w 471"/>
                <a:gd name="T81" fmla="*/ 2147483647 h 518"/>
                <a:gd name="T82" fmla="*/ 2147483647 w 471"/>
                <a:gd name="T83" fmla="*/ 2147483647 h 518"/>
                <a:gd name="T84" fmla="*/ 2147483647 w 471"/>
                <a:gd name="T85" fmla="*/ 2147483647 h 518"/>
                <a:gd name="T86" fmla="*/ 2147483647 w 471"/>
                <a:gd name="T87" fmla="*/ 2147483647 h 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518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6" name="Freeform 277"/>
            <p:cNvSpPr>
              <a:spLocks/>
            </p:cNvSpPr>
            <p:nvPr>
              <p:custDataLst>
                <p:tags r:id="rId204"/>
              </p:custDataLst>
            </p:nvPr>
          </p:nvSpPr>
          <p:spPr bwMode="auto">
            <a:xfrm>
              <a:off x="6557963" y="3198813"/>
              <a:ext cx="133350" cy="130175"/>
            </a:xfrm>
            <a:custGeom>
              <a:avLst/>
              <a:gdLst>
                <a:gd name="T0" fmla="*/ 2147483647 w 293"/>
                <a:gd name="T1" fmla="*/ 2147483647 h 246"/>
                <a:gd name="T2" fmla="*/ 2147483647 w 293"/>
                <a:gd name="T3" fmla="*/ 2147483647 h 246"/>
                <a:gd name="T4" fmla="*/ 2147483647 w 293"/>
                <a:gd name="T5" fmla="*/ 2147483647 h 246"/>
                <a:gd name="T6" fmla="*/ 2147483647 w 293"/>
                <a:gd name="T7" fmla="*/ 2147483647 h 246"/>
                <a:gd name="T8" fmla="*/ 2147483647 w 293"/>
                <a:gd name="T9" fmla="*/ 2147483647 h 246"/>
                <a:gd name="T10" fmla="*/ 2147483647 w 293"/>
                <a:gd name="T11" fmla="*/ 2147483647 h 246"/>
                <a:gd name="T12" fmla="*/ 2147483647 w 293"/>
                <a:gd name="T13" fmla="*/ 2147483647 h 246"/>
                <a:gd name="T14" fmla="*/ 2147483647 w 293"/>
                <a:gd name="T15" fmla="*/ 2147483647 h 246"/>
                <a:gd name="T16" fmla="*/ 2147483647 w 293"/>
                <a:gd name="T17" fmla="*/ 2147483647 h 246"/>
                <a:gd name="T18" fmla="*/ 2147483647 w 293"/>
                <a:gd name="T19" fmla="*/ 2147483647 h 246"/>
                <a:gd name="T20" fmla="*/ 2147483647 w 293"/>
                <a:gd name="T21" fmla="*/ 2147483647 h 246"/>
                <a:gd name="T22" fmla="*/ 2147483647 w 293"/>
                <a:gd name="T23" fmla="*/ 2147483647 h 246"/>
                <a:gd name="T24" fmla="*/ 2147483647 w 293"/>
                <a:gd name="T25" fmla="*/ 2147483647 h 246"/>
                <a:gd name="T26" fmla="*/ 2147483647 w 293"/>
                <a:gd name="T27" fmla="*/ 2147483647 h 246"/>
                <a:gd name="T28" fmla="*/ 2147483647 w 293"/>
                <a:gd name="T29" fmla="*/ 2147483647 h 246"/>
                <a:gd name="T30" fmla="*/ 2147483647 w 293"/>
                <a:gd name="T31" fmla="*/ 2147483647 h 246"/>
                <a:gd name="T32" fmla="*/ 2147483647 w 293"/>
                <a:gd name="T33" fmla="*/ 2147483647 h 246"/>
                <a:gd name="T34" fmla="*/ 2147483647 w 293"/>
                <a:gd name="T35" fmla="*/ 2147483647 h 246"/>
                <a:gd name="T36" fmla="*/ 2147483647 w 293"/>
                <a:gd name="T37" fmla="*/ 2147483647 h 246"/>
                <a:gd name="T38" fmla="*/ 2147483647 w 293"/>
                <a:gd name="T39" fmla="*/ 2147483647 h 246"/>
                <a:gd name="T40" fmla="*/ 2147483647 w 293"/>
                <a:gd name="T41" fmla="*/ 2147483647 h 246"/>
                <a:gd name="T42" fmla="*/ 2147483647 w 293"/>
                <a:gd name="T43" fmla="*/ 2147483647 h 246"/>
                <a:gd name="T44" fmla="*/ 2147483647 w 293"/>
                <a:gd name="T45" fmla="*/ 2147483647 h 246"/>
                <a:gd name="T46" fmla="*/ 2147483647 w 293"/>
                <a:gd name="T47" fmla="*/ 2147483647 h 246"/>
                <a:gd name="T48" fmla="*/ 2147483647 w 293"/>
                <a:gd name="T49" fmla="*/ 2147483647 h 246"/>
                <a:gd name="T50" fmla="*/ 2147483647 w 293"/>
                <a:gd name="T51" fmla="*/ 2147483647 h 246"/>
                <a:gd name="T52" fmla="*/ 2147483647 w 293"/>
                <a:gd name="T53" fmla="*/ 2147483647 h 246"/>
                <a:gd name="T54" fmla="*/ 2147483647 w 293"/>
                <a:gd name="T55" fmla="*/ 2147483647 h 246"/>
                <a:gd name="T56" fmla="*/ 2147483647 w 293"/>
                <a:gd name="T57" fmla="*/ 2147483647 h 246"/>
                <a:gd name="T58" fmla="*/ 2147483647 w 293"/>
                <a:gd name="T59" fmla="*/ 2147483647 h 246"/>
                <a:gd name="T60" fmla="*/ 2147483647 w 293"/>
                <a:gd name="T61" fmla="*/ 2147483647 h 246"/>
                <a:gd name="T62" fmla="*/ 0 w 293"/>
                <a:gd name="T63" fmla="*/ 2147483647 h 246"/>
                <a:gd name="T64" fmla="*/ 2147483647 w 293"/>
                <a:gd name="T65" fmla="*/ 2147483647 h 246"/>
                <a:gd name="T66" fmla="*/ 2147483647 w 293"/>
                <a:gd name="T67" fmla="*/ 2147483647 h 246"/>
                <a:gd name="T68" fmla="*/ 2147483647 w 293"/>
                <a:gd name="T69" fmla="*/ 2147483647 h 246"/>
                <a:gd name="T70" fmla="*/ 2147483647 w 293"/>
                <a:gd name="T71" fmla="*/ 2147483647 h 246"/>
                <a:gd name="T72" fmla="*/ 2147483647 w 293"/>
                <a:gd name="T73" fmla="*/ 2147483647 h 246"/>
                <a:gd name="T74" fmla="*/ 2147483647 w 293"/>
                <a:gd name="T75" fmla="*/ 2147483647 h 246"/>
                <a:gd name="T76" fmla="*/ 2147483647 w 293"/>
                <a:gd name="T77" fmla="*/ 2147483647 h 246"/>
                <a:gd name="T78" fmla="*/ 2147483647 w 293"/>
                <a:gd name="T79" fmla="*/ 2147483647 h 2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93" h="246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7" name="Freeform 278"/>
            <p:cNvSpPr>
              <a:spLocks/>
            </p:cNvSpPr>
            <p:nvPr>
              <p:custDataLst>
                <p:tags r:id="rId205"/>
              </p:custDataLst>
            </p:nvPr>
          </p:nvSpPr>
          <p:spPr bwMode="auto">
            <a:xfrm>
              <a:off x="6959600" y="2435225"/>
              <a:ext cx="85725" cy="130175"/>
            </a:xfrm>
            <a:custGeom>
              <a:avLst/>
              <a:gdLst>
                <a:gd name="T0" fmla="*/ 2147483647 w 200"/>
                <a:gd name="T1" fmla="*/ 2147483647 h 246"/>
                <a:gd name="T2" fmla="*/ 2147483647 w 200"/>
                <a:gd name="T3" fmla="*/ 2147483647 h 246"/>
                <a:gd name="T4" fmla="*/ 2147483647 w 200"/>
                <a:gd name="T5" fmla="*/ 2147483647 h 246"/>
                <a:gd name="T6" fmla="*/ 2147483647 w 200"/>
                <a:gd name="T7" fmla="*/ 2147483647 h 246"/>
                <a:gd name="T8" fmla="*/ 2147483647 w 200"/>
                <a:gd name="T9" fmla="*/ 2147483647 h 246"/>
                <a:gd name="T10" fmla="*/ 2147483647 w 200"/>
                <a:gd name="T11" fmla="*/ 2147483647 h 246"/>
                <a:gd name="T12" fmla="*/ 2147483647 w 200"/>
                <a:gd name="T13" fmla="*/ 2147483647 h 246"/>
                <a:gd name="T14" fmla="*/ 2147483647 w 200"/>
                <a:gd name="T15" fmla="*/ 2147483647 h 246"/>
                <a:gd name="T16" fmla="*/ 2147483647 w 200"/>
                <a:gd name="T17" fmla="*/ 2147483647 h 246"/>
                <a:gd name="T18" fmla="*/ 2147483647 w 200"/>
                <a:gd name="T19" fmla="*/ 2147483647 h 246"/>
                <a:gd name="T20" fmla="*/ 2147483647 w 200"/>
                <a:gd name="T21" fmla="*/ 2147483647 h 246"/>
                <a:gd name="T22" fmla="*/ 2147483647 w 200"/>
                <a:gd name="T23" fmla="*/ 2147483647 h 246"/>
                <a:gd name="T24" fmla="*/ 2147483647 w 200"/>
                <a:gd name="T25" fmla="*/ 2147483647 h 246"/>
                <a:gd name="T26" fmla="*/ 2147483647 w 200"/>
                <a:gd name="T27" fmla="*/ 2147483647 h 246"/>
                <a:gd name="T28" fmla="*/ 2147483647 w 200"/>
                <a:gd name="T29" fmla="*/ 2147483647 h 246"/>
                <a:gd name="T30" fmla="*/ 2147483647 w 200"/>
                <a:gd name="T31" fmla="*/ 2147483647 h 246"/>
                <a:gd name="T32" fmla="*/ 2147483647 w 200"/>
                <a:gd name="T33" fmla="*/ 2147483647 h 246"/>
                <a:gd name="T34" fmla="*/ 2147483647 w 200"/>
                <a:gd name="T35" fmla="*/ 2147483647 h 246"/>
                <a:gd name="T36" fmla="*/ 2147483647 w 200"/>
                <a:gd name="T37" fmla="*/ 2147483647 h 246"/>
                <a:gd name="T38" fmla="*/ 2147483647 w 200"/>
                <a:gd name="T39" fmla="*/ 2147483647 h 246"/>
                <a:gd name="T40" fmla="*/ 2147483647 w 200"/>
                <a:gd name="T41" fmla="*/ 2147483647 h 246"/>
                <a:gd name="T42" fmla="*/ 2147483647 w 200"/>
                <a:gd name="T43" fmla="*/ 2147483647 h 246"/>
                <a:gd name="T44" fmla="*/ 2147483647 w 200"/>
                <a:gd name="T45" fmla="*/ 2147483647 h 246"/>
                <a:gd name="T46" fmla="*/ 2147483647 w 200"/>
                <a:gd name="T47" fmla="*/ 2147483647 h 246"/>
                <a:gd name="T48" fmla="*/ 2147483647 w 200"/>
                <a:gd name="T49" fmla="*/ 2147483647 h 246"/>
                <a:gd name="T50" fmla="*/ 2147483647 w 200"/>
                <a:gd name="T51" fmla="*/ 2147483647 h 246"/>
                <a:gd name="T52" fmla="*/ 2147483647 w 200"/>
                <a:gd name="T53" fmla="*/ 2147483647 h 246"/>
                <a:gd name="T54" fmla="*/ 2147483647 w 200"/>
                <a:gd name="T55" fmla="*/ 2147483647 h 246"/>
                <a:gd name="T56" fmla="*/ 2147483647 w 200"/>
                <a:gd name="T57" fmla="*/ 2147483647 h 246"/>
                <a:gd name="T58" fmla="*/ 2147483647 w 200"/>
                <a:gd name="T59" fmla="*/ 2147483647 h 246"/>
                <a:gd name="T60" fmla="*/ 2147483647 w 200"/>
                <a:gd name="T61" fmla="*/ 2147483647 h 246"/>
                <a:gd name="T62" fmla="*/ 2147483647 w 200"/>
                <a:gd name="T63" fmla="*/ 2147483647 h 246"/>
                <a:gd name="T64" fmla="*/ 2147483647 w 200"/>
                <a:gd name="T65" fmla="*/ 2147483647 h 246"/>
                <a:gd name="T66" fmla="*/ 2147483647 w 200"/>
                <a:gd name="T67" fmla="*/ 2147483647 h 246"/>
                <a:gd name="T68" fmla="*/ 2147483647 w 200"/>
                <a:gd name="T69" fmla="*/ 2147483647 h 246"/>
                <a:gd name="T70" fmla="*/ 2147483647 w 200"/>
                <a:gd name="T71" fmla="*/ 2147483647 h 246"/>
                <a:gd name="T72" fmla="*/ 2147483647 w 200"/>
                <a:gd name="T73" fmla="*/ 2147483647 h 246"/>
                <a:gd name="T74" fmla="*/ 2147483647 w 200"/>
                <a:gd name="T75" fmla="*/ 2147483647 h 246"/>
                <a:gd name="T76" fmla="*/ 2147483647 w 200"/>
                <a:gd name="T77" fmla="*/ 2147483647 h 246"/>
                <a:gd name="T78" fmla="*/ 2147483647 w 200"/>
                <a:gd name="T79" fmla="*/ 2147483647 h 246"/>
                <a:gd name="T80" fmla="*/ 2147483647 w 200"/>
                <a:gd name="T81" fmla="*/ 2147483647 h 2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46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8" name="Freeform 279"/>
            <p:cNvSpPr>
              <a:spLocks/>
            </p:cNvSpPr>
            <p:nvPr>
              <p:custDataLst>
                <p:tags r:id="rId206"/>
              </p:custDataLst>
            </p:nvPr>
          </p:nvSpPr>
          <p:spPr bwMode="auto">
            <a:xfrm>
              <a:off x="7527925" y="3732213"/>
              <a:ext cx="231775" cy="254000"/>
            </a:xfrm>
            <a:custGeom>
              <a:avLst/>
              <a:gdLst>
                <a:gd name="T0" fmla="*/ 2147483647 w 538"/>
                <a:gd name="T1" fmla="*/ 2147483647 h 487"/>
                <a:gd name="T2" fmla="*/ 2147483647 w 538"/>
                <a:gd name="T3" fmla="*/ 2147483647 h 487"/>
                <a:gd name="T4" fmla="*/ 2147483647 w 538"/>
                <a:gd name="T5" fmla="*/ 2147483647 h 487"/>
                <a:gd name="T6" fmla="*/ 2147483647 w 538"/>
                <a:gd name="T7" fmla="*/ 2147483647 h 487"/>
                <a:gd name="T8" fmla="*/ 2147483647 w 538"/>
                <a:gd name="T9" fmla="*/ 2147483647 h 487"/>
                <a:gd name="T10" fmla="*/ 2147483647 w 538"/>
                <a:gd name="T11" fmla="*/ 2147483647 h 487"/>
                <a:gd name="T12" fmla="*/ 2147483647 w 538"/>
                <a:gd name="T13" fmla="*/ 2147483647 h 487"/>
                <a:gd name="T14" fmla="*/ 2147483647 w 538"/>
                <a:gd name="T15" fmla="*/ 2147483647 h 487"/>
                <a:gd name="T16" fmla="*/ 2147483647 w 538"/>
                <a:gd name="T17" fmla="*/ 2147483647 h 487"/>
                <a:gd name="T18" fmla="*/ 2147483647 w 538"/>
                <a:gd name="T19" fmla="*/ 2147483647 h 487"/>
                <a:gd name="T20" fmla="*/ 2147483647 w 538"/>
                <a:gd name="T21" fmla="*/ 2147483647 h 487"/>
                <a:gd name="T22" fmla="*/ 2147483647 w 538"/>
                <a:gd name="T23" fmla="*/ 2147483647 h 487"/>
                <a:gd name="T24" fmla="*/ 2147483647 w 538"/>
                <a:gd name="T25" fmla="*/ 2147483647 h 487"/>
                <a:gd name="T26" fmla="*/ 2147483647 w 538"/>
                <a:gd name="T27" fmla="*/ 2147483647 h 487"/>
                <a:gd name="T28" fmla="*/ 2147483647 w 538"/>
                <a:gd name="T29" fmla="*/ 2147483647 h 487"/>
                <a:gd name="T30" fmla="*/ 2147483647 w 538"/>
                <a:gd name="T31" fmla="*/ 2147483647 h 487"/>
                <a:gd name="T32" fmla="*/ 2147483647 w 538"/>
                <a:gd name="T33" fmla="*/ 2147483647 h 487"/>
                <a:gd name="T34" fmla="*/ 2147483647 w 538"/>
                <a:gd name="T35" fmla="*/ 2147483647 h 487"/>
                <a:gd name="T36" fmla="*/ 2147483647 w 538"/>
                <a:gd name="T37" fmla="*/ 2147483647 h 487"/>
                <a:gd name="T38" fmla="*/ 2147483647 w 538"/>
                <a:gd name="T39" fmla="*/ 2147483647 h 487"/>
                <a:gd name="T40" fmla="*/ 2147483647 w 538"/>
                <a:gd name="T41" fmla="*/ 2147483647 h 487"/>
                <a:gd name="T42" fmla="*/ 2147483647 w 538"/>
                <a:gd name="T43" fmla="*/ 2147483647 h 487"/>
                <a:gd name="T44" fmla="*/ 2147483647 w 538"/>
                <a:gd name="T45" fmla="*/ 2147483647 h 487"/>
                <a:gd name="T46" fmla="*/ 2147483647 w 538"/>
                <a:gd name="T47" fmla="*/ 2147483647 h 487"/>
                <a:gd name="T48" fmla="*/ 2147483647 w 538"/>
                <a:gd name="T49" fmla="*/ 2147483647 h 487"/>
                <a:gd name="T50" fmla="*/ 2147483647 w 538"/>
                <a:gd name="T51" fmla="*/ 2147483647 h 487"/>
                <a:gd name="T52" fmla="*/ 2147483647 w 538"/>
                <a:gd name="T53" fmla="*/ 2147483647 h 487"/>
                <a:gd name="T54" fmla="*/ 2147483647 w 538"/>
                <a:gd name="T55" fmla="*/ 2147483647 h 487"/>
                <a:gd name="T56" fmla="*/ 2147483647 w 538"/>
                <a:gd name="T57" fmla="*/ 2147483647 h 487"/>
                <a:gd name="T58" fmla="*/ 2147483647 w 538"/>
                <a:gd name="T59" fmla="*/ 2147483647 h 487"/>
                <a:gd name="T60" fmla="*/ 2147483647 w 538"/>
                <a:gd name="T61" fmla="*/ 2147483647 h 487"/>
                <a:gd name="T62" fmla="*/ 2147483647 w 538"/>
                <a:gd name="T63" fmla="*/ 2147483647 h 487"/>
                <a:gd name="T64" fmla="*/ 2147483647 w 538"/>
                <a:gd name="T65" fmla="*/ 2147483647 h 487"/>
                <a:gd name="T66" fmla="*/ 2147483647 w 538"/>
                <a:gd name="T67" fmla="*/ 2147483647 h 487"/>
                <a:gd name="T68" fmla="*/ 2147483647 w 538"/>
                <a:gd name="T69" fmla="*/ 2147483647 h 487"/>
                <a:gd name="T70" fmla="*/ 2147483647 w 538"/>
                <a:gd name="T71" fmla="*/ 2147483647 h 487"/>
                <a:gd name="T72" fmla="*/ 2147483647 w 538"/>
                <a:gd name="T73" fmla="*/ 2147483647 h 487"/>
                <a:gd name="T74" fmla="*/ 2147483647 w 538"/>
                <a:gd name="T75" fmla="*/ 2147483647 h 487"/>
                <a:gd name="T76" fmla="*/ 2147483647 w 538"/>
                <a:gd name="T77" fmla="*/ 2147483647 h 487"/>
                <a:gd name="T78" fmla="*/ 2147483647 w 538"/>
                <a:gd name="T79" fmla="*/ 2147483647 h 487"/>
                <a:gd name="T80" fmla="*/ 2147483647 w 538"/>
                <a:gd name="T81" fmla="*/ 2147483647 h 487"/>
                <a:gd name="T82" fmla="*/ 2147483647 w 538"/>
                <a:gd name="T83" fmla="*/ 2147483647 h 487"/>
                <a:gd name="T84" fmla="*/ 2147483647 w 538"/>
                <a:gd name="T85" fmla="*/ 2147483647 h 487"/>
                <a:gd name="T86" fmla="*/ 2147483647 w 538"/>
                <a:gd name="T87" fmla="*/ 0 h 4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38" h="487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9" name="Freeform 280"/>
            <p:cNvSpPr>
              <a:spLocks/>
            </p:cNvSpPr>
            <p:nvPr>
              <p:custDataLst>
                <p:tags r:id="rId207"/>
              </p:custDataLst>
            </p:nvPr>
          </p:nvSpPr>
          <p:spPr bwMode="auto">
            <a:xfrm>
              <a:off x="7720013" y="3716338"/>
              <a:ext cx="106362" cy="128587"/>
            </a:xfrm>
            <a:custGeom>
              <a:avLst/>
              <a:gdLst>
                <a:gd name="T0" fmla="*/ 2147483647 w 253"/>
                <a:gd name="T1" fmla="*/ 2147483647 h 246"/>
                <a:gd name="T2" fmla="*/ 2147483647 w 253"/>
                <a:gd name="T3" fmla="*/ 2147483647 h 246"/>
                <a:gd name="T4" fmla="*/ 2147483647 w 253"/>
                <a:gd name="T5" fmla="*/ 2147483647 h 246"/>
                <a:gd name="T6" fmla="*/ 2147483647 w 253"/>
                <a:gd name="T7" fmla="*/ 2147483647 h 246"/>
                <a:gd name="T8" fmla="*/ 2147483647 w 253"/>
                <a:gd name="T9" fmla="*/ 2147483647 h 246"/>
                <a:gd name="T10" fmla="*/ 2147483647 w 253"/>
                <a:gd name="T11" fmla="*/ 2147483647 h 246"/>
                <a:gd name="T12" fmla="*/ 2147483647 w 253"/>
                <a:gd name="T13" fmla="*/ 2147483647 h 246"/>
                <a:gd name="T14" fmla="*/ 2147483647 w 253"/>
                <a:gd name="T15" fmla="*/ 2147483647 h 246"/>
                <a:gd name="T16" fmla="*/ 2147483647 w 253"/>
                <a:gd name="T17" fmla="*/ 2147483647 h 246"/>
                <a:gd name="T18" fmla="*/ 2147483647 w 253"/>
                <a:gd name="T19" fmla="*/ 2147483647 h 246"/>
                <a:gd name="T20" fmla="*/ 2147483647 w 253"/>
                <a:gd name="T21" fmla="*/ 2147483647 h 246"/>
                <a:gd name="T22" fmla="*/ 2147483647 w 253"/>
                <a:gd name="T23" fmla="*/ 2147483647 h 246"/>
                <a:gd name="T24" fmla="*/ 2147483647 w 253"/>
                <a:gd name="T25" fmla="*/ 2147483647 h 246"/>
                <a:gd name="T26" fmla="*/ 2147483647 w 253"/>
                <a:gd name="T27" fmla="*/ 2147483647 h 246"/>
                <a:gd name="T28" fmla="*/ 2147483647 w 253"/>
                <a:gd name="T29" fmla="*/ 2147483647 h 246"/>
                <a:gd name="T30" fmla="*/ 2147483647 w 253"/>
                <a:gd name="T31" fmla="*/ 2147483647 h 246"/>
                <a:gd name="T32" fmla="*/ 2147483647 w 253"/>
                <a:gd name="T33" fmla="*/ 2147483647 h 246"/>
                <a:gd name="T34" fmla="*/ 2147483647 w 253"/>
                <a:gd name="T35" fmla="*/ 2147483647 h 246"/>
                <a:gd name="T36" fmla="*/ 2147483647 w 253"/>
                <a:gd name="T37" fmla="*/ 2147483647 h 246"/>
                <a:gd name="T38" fmla="*/ 2147483647 w 253"/>
                <a:gd name="T39" fmla="*/ 2147483647 h 246"/>
                <a:gd name="T40" fmla="*/ 2147483647 w 253"/>
                <a:gd name="T41" fmla="*/ 2147483647 h 246"/>
                <a:gd name="T42" fmla="*/ 2147483647 w 253"/>
                <a:gd name="T43" fmla="*/ 2147483647 h 246"/>
                <a:gd name="T44" fmla="*/ 2147483647 w 253"/>
                <a:gd name="T45" fmla="*/ 2147483647 h 246"/>
                <a:gd name="T46" fmla="*/ 2147483647 w 253"/>
                <a:gd name="T47" fmla="*/ 2147483647 h 246"/>
                <a:gd name="T48" fmla="*/ 2147483647 w 253"/>
                <a:gd name="T49" fmla="*/ 2147483647 h 246"/>
                <a:gd name="T50" fmla="*/ 2147483647 w 253"/>
                <a:gd name="T51" fmla="*/ 2147483647 h 246"/>
                <a:gd name="T52" fmla="*/ 2147483647 w 253"/>
                <a:gd name="T53" fmla="*/ 2147483647 h 246"/>
                <a:gd name="T54" fmla="*/ 2147483647 w 253"/>
                <a:gd name="T55" fmla="*/ 2147483647 h 246"/>
                <a:gd name="T56" fmla="*/ 2147483647 w 253"/>
                <a:gd name="T57" fmla="*/ 2147483647 h 246"/>
                <a:gd name="T58" fmla="*/ 2147483647 w 253"/>
                <a:gd name="T59" fmla="*/ 2147483647 h 246"/>
                <a:gd name="T60" fmla="*/ 2147483647 w 253"/>
                <a:gd name="T61" fmla="*/ 2147483647 h 246"/>
                <a:gd name="T62" fmla="*/ 2147483647 w 253"/>
                <a:gd name="T63" fmla="*/ 2147483647 h 246"/>
                <a:gd name="T64" fmla="*/ 2147483647 w 253"/>
                <a:gd name="T65" fmla="*/ 2147483647 h 246"/>
                <a:gd name="T66" fmla="*/ 2147483647 w 253"/>
                <a:gd name="T67" fmla="*/ 2147483647 h 246"/>
                <a:gd name="T68" fmla="*/ 2147483647 w 253"/>
                <a:gd name="T69" fmla="*/ 2147483647 h 246"/>
                <a:gd name="T70" fmla="*/ 2147483647 w 253"/>
                <a:gd name="T71" fmla="*/ 2147483647 h 246"/>
                <a:gd name="T72" fmla="*/ 2147483647 w 253"/>
                <a:gd name="T73" fmla="*/ 2147483647 h 246"/>
                <a:gd name="T74" fmla="*/ 2147483647 w 253"/>
                <a:gd name="T75" fmla="*/ 2147483647 h 246"/>
                <a:gd name="T76" fmla="*/ 2147483647 w 253"/>
                <a:gd name="T77" fmla="*/ 2147483647 h 246"/>
                <a:gd name="T78" fmla="*/ 2147483647 w 253"/>
                <a:gd name="T79" fmla="*/ 2147483647 h 246"/>
                <a:gd name="T80" fmla="*/ 2147483647 w 253"/>
                <a:gd name="T81" fmla="*/ 2147483647 h 246"/>
                <a:gd name="T82" fmla="*/ 2147483647 w 253"/>
                <a:gd name="T83" fmla="*/ 2147483647 h 246"/>
                <a:gd name="T84" fmla="*/ 2147483647 w 253"/>
                <a:gd name="T85" fmla="*/ 2147483647 h 246"/>
                <a:gd name="T86" fmla="*/ 2147483647 w 253"/>
                <a:gd name="T87" fmla="*/ 2147483647 h 246"/>
                <a:gd name="T88" fmla="*/ 2147483647 w 253"/>
                <a:gd name="T89" fmla="*/ 2147483647 h 246"/>
                <a:gd name="T90" fmla="*/ 2147483647 w 253"/>
                <a:gd name="T91" fmla="*/ 2147483647 h 246"/>
                <a:gd name="T92" fmla="*/ 2147483647 w 253"/>
                <a:gd name="T93" fmla="*/ 2147483647 h 246"/>
                <a:gd name="T94" fmla="*/ 2147483647 w 253"/>
                <a:gd name="T95" fmla="*/ 2147483647 h 246"/>
                <a:gd name="T96" fmla="*/ 2147483647 w 253"/>
                <a:gd name="T97" fmla="*/ 2147483647 h 246"/>
                <a:gd name="T98" fmla="*/ 2147483647 w 253"/>
                <a:gd name="T99" fmla="*/ 2147483647 h 246"/>
                <a:gd name="T100" fmla="*/ 2147483647 w 253"/>
                <a:gd name="T101" fmla="*/ 2147483647 h 246"/>
                <a:gd name="T102" fmla="*/ 2147483647 w 253"/>
                <a:gd name="T103" fmla="*/ 2147483647 h 246"/>
                <a:gd name="T104" fmla="*/ 2147483647 w 253"/>
                <a:gd name="T105" fmla="*/ 2147483647 h 246"/>
                <a:gd name="T106" fmla="*/ 2147483647 w 253"/>
                <a:gd name="T107" fmla="*/ 2147483647 h 246"/>
                <a:gd name="T108" fmla="*/ 2147483647 w 253"/>
                <a:gd name="T109" fmla="*/ 2147483647 h 246"/>
                <a:gd name="T110" fmla="*/ 2147483647 w 253"/>
                <a:gd name="T111" fmla="*/ 0 h 24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3" h="246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0" name="Freeform 281"/>
            <p:cNvSpPr>
              <a:spLocks/>
            </p:cNvSpPr>
            <p:nvPr>
              <p:custDataLst>
                <p:tags r:id="rId208"/>
              </p:custDataLst>
            </p:nvPr>
          </p:nvSpPr>
          <p:spPr bwMode="auto">
            <a:xfrm>
              <a:off x="5995577" y="3454791"/>
              <a:ext cx="63418" cy="118585"/>
            </a:xfrm>
            <a:custGeom>
              <a:avLst/>
              <a:gdLst>
                <a:gd name="T0" fmla="*/ 2147483647 w 141"/>
                <a:gd name="T1" fmla="*/ 2147483647 h 228"/>
                <a:gd name="T2" fmla="*/ 2147483647 w 141"/>
                <a:gd name="T3" fmla="*/ 2147483647 h 228"/>
                <a:gd name="T4" fmla="*/ 2147483647 w 141"/>
                <a:gd name="T5" fmla="*/ 2147483647 h 228"/>
                <a:gd name="T6" fmla="*/ 2147483647 w 141"/>
                <a:gd name="T7" fmla="*/ 2147483647 h 228"/>
                <a:gd name="T8" fmla="*/ 2147483647 w 141"/>
                <a:gd name="T9" fmla="*/ 2147483647 h 228"/>
                <a:gd name="T10" fmla="*/ 2147483647 w 141"/>
                <a:gd name="T11" fmla="*/ 2147483647 h 228"/>
                <a:gd name="T12" fmla="*/ 2147483647 w 141"/>
                <a:gd name="T13" fmla="*/ 2147483647 h 228"/>
                <a:gd name="T14" fmla="*/ 2147483647 w 141"/>
                <a:gd name="T15" fmla="*/ 2147483647 h 228"/>
                <a:gd name="T16" fmla="*/ 0 w 141"/>
                <a:gd name="T17" fmla="*/ 2147483647 h 228"/>
                <a:gd name="T18" fmla="*/ 2147483647 w 141"/>
                <a:gd name="T19" fmla="*/ 2147483647 h 228"/>
                <a:gd name="T20" fmla="*/ 2147483647 w 141"/>
                <a:gd name="T21" fmla="*/ 2147483647 h 228"/>
                <a:gd name="T22" fmla="*/ 2147483647 w 141"/>
                <a:gd name="T23" fmla="*/ 2147483647 h 228"/>
                <a:gd name="T24" fmla="*/ 2147483647 w 141"/>
                <a:gd name="T25" fmla="*/ 2147483647 h 228"/>
                <a:gd name="T26" fmla="*/ 2147483647 w 141"/>
                <a:gd name="T27" fmla="*/ 2147483647 h 228"/>
                <a:gd name="T28" fmla="*/ 2147483647 w 141"/>
                <a:gd name="T29" fmla="*/ 0 h 228"/>
                <a:gd name="T30" fmla="*/ 2147483647 w 141"/>
                <a:gd name="T31" fmla="*/ 2147483647 h 228"/>
                <a:gd name="T32" fmla="*/ 2147483647 w 141"/>
                <a:gd name="T33" fmla="*/ 2147483647 h 228"/>
                <a:gd name="T34" fmla="*/ 2147483647 w 141"/>
                <a:gd name="T35" fmla="*/ 2147483647 h 228"/>
                <a:gd name="T36" fmla="*/ 2147483647 w 141"/>
                <a:gd name="T37" fmla="*/ 2147483647 h 228"/>
                <a:gd name="T38" fmla="*/ 2147483647 w 141"/>
                <a:gd name="T39" fmla="*/ 2147483647 h 228"/>
                <a:gd name="T40" fmla="*/ 2147483647 w 141"/>
                <a:gd name="T41" fmla="*/ 2147483647 h 228"/>
                <a:gd name="T42" fmla="*/ 2147483647 w 141"/>
                <a:gd name="T43" fmla="*/ 2147483647 h 228"/>
                <a:gd name="T44" fmla="*/ 2147483647 w 141"/>
                <a:gd name="T45" fmla="*/ 2147483647 h 228"/>
                <a:gd name="T46" fmla="*/ 2147483647 w 141"/>
                <a:gd name="T47" fmla="*/ 2147483647 h 228"/>
                <a:gd name="T48" fmla="*/ 2147483647 w 141"/>
                <a:gd name="T49" fmla="*/ 2147483647 h 228"/>
                <a:gd name="T50" fmla="*/ 2147483647 w 141"/>
                <a:gd name="T51" fmla="*/ 2147483647 h 228"/>
                <a:gd name="T52" fmla="*/ 2147483647 w 141"/>
                <a:gd name="T53" fmla="*/ 2147483647 h 228"/>
                <a:gd name="T54" fmla="*/ 2147483647 w 141"/>
                <a:gd name="T55" fmla="*/ 2147483647 h 228"/>
                <a:gd name="T56" fmla="*/ 2147483647 w 141"/>
                <a:gd name="T57" fmla="*/ 2147483647 h 228"/>
                <a:gd name="T58" fmla="*/ 2147483647 w 141"/>
                <a:gd name="T59" fmla="*/ 2147483647 h 228"/>
                <a:gd name="T60" fmla="*/ 2147483647 w 141"/>
                <a:gd name="T61" fmla="*/ 2147483647 h 228"/>
                <a:gd name="T62" fmla="*/ 2147483647 w 141"/>
                <a:gd name="T63" fmla="*/ 2147483647 h 228"/>
                <a:gd name="T64" fmla="*/ 2147483647 w 141"/>
                <a:gd name="T65" fmla="*/ 2147483647 h 228"/>
                <a:gd name="T66" fmla="*/ 2147483647 w 141"/>
                <a:gd name="T67" fmla="*/ 2147483647 h 228"/>
                <a:gd name="T68" fmla="*/ 2147483647 w 141"/>
                <a:gd name="T69" fmla="*/ 2147483647 h 228"/>
                <a:gd name="T70" fmla="*/ 2147483647 w 141"/>
                <a:gd name="T71" fmla="*/ 2147483647 h 228"/>
                <a:gd name="T72" fmla="*/ 2147483647 w 141"/>
                <a:gd name="T73" fmla="*/ 2147483647 h 228"/>
                <a:gd name="T74" fmla="*/ 2147483647 w 141"/>
                <a:gd name="T75" fmla="*/ 2147483647 h 228"/>
                <a:gd name="T76" fmla="*/ 2147483647 w 141"/>
                <a:gd name="T77" fmla="*/ 2147483647 h 228"/>
                <a:gd name="T78" fmla="*/ 2147483647 w 141"/>
                <a:gd name="T79" fmla="*/ 2147483647 h 228"/>
                <a:gd name="T80" fmla="*/ 2147483647 w 141"/>
                <a:gd name="T81" fmla="*/ 2147483647 h 2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1" h="228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grpSp>
          <p:nvGrpSpPr>
            <p:cNvPr id="221" name="Group 282"/>
            <p:cNvGrpSpPr>
              <a:grpSpLocks/>
            </p:cNvGrpSpPr>
            <p:nvPr>
              <p:custDataLst>
                <p:tags r:id="rId209"/>
              </p:custDataLst>
            </p:nvPr>
          </p:nvGrpSpPr>
          <p:grpSpPr bwMode="auto">
            <a:xfrm>
              <a:off x="6935788" y="3060700"/>
              <a:ext cx="233362" cy="439738"/>
              <a:chOff x="5062" y="2295"/>
              <a:chExt cx="177" cy="279"/>
            </a:xfrm>
            <a:solidFill>
              <a:srgbClr val="FF6600"/>
            </a:solidFill>
          </p:grpSpPr>
          <p:sp>
            <p:nvSpPr>
              <p:cNvPr id="466" name="Freeform 283"/>
              <p:cNvSpPr>
                <a:spLocks/>
              </p:cNvSpPr>
              <p:nvPr/>
            </p:nvSpPr>
            <p:spPr bwMode="auto">
              <a:xfrm>
                <a:off x="5154" y="2449"/>
                <a:ext cx="19" cy="37"/>
              </a:xfrm>
              <a:custGeom>
                <a:avLst/>
                <a:gdLst>
                  <a:gd name="T0" fmla="*/ 4 w 60"/>
                  <a:gd name="T1" fmla="*/ 12 h 110"/>
                  <a:gd name="T2" fmla="*/ 4 w 60"/>
                  <a:gd name="T3" fmla="*/ 12 h 110"/>
                  <a:gd name="T4" fmla="*/ 5 w 60"/>
                  <a:gd name="T5" fmla="*/ 12 h 110"/>
                  <a:gd name="T6" fmla="*/ 5 w 60"/>
                  <a:gd name="T7" fmla="*/ 11 h 110"/>
                  <a:gd name="T8" fmla="*/ 5 w 60"/>
                  <a:gd name="T9" fmla="*/ 11 h 110"/>
                  <a:gd name="T10" fmla="*/ 5 w 60"/>
                  <a:gd name="T11" fmla="*/ 10 h 110"/>
                  <a:gd name="T12" fmla="*/ 6 w 60"/>
                  <a:gd name="T13" fmla="*/ 9 h 110"/>
                  <a:gd name="T14" fmla="*/ 6 w 60"/>
                  <a:gd name="T15" fmla="*/ 9 h 110"/>
                  <a:gd name="T16" fmla="*/ 6 w 60"/>
                  <a:gd name="T17" fmla="*/ 8 h 110"/>
                  <a:gd name="T18" fmla="*/ 6 w 60"/>
                  <a:gd name="T19" fmla="*/ 7 h 110"/>
                  <a:gd name="T20" fmla="*/ 6 w 60"/>
                  <a:gd name="T21" fmla="*/ 5 h 110"/>
                  <a:gd name="T22" fmla="*/ 6 w 60"/>
                  <a:gd name="T23" fmla="*/ 4 h 110"/>
                  <a:gd name="T24" fmla="*/ 5 w 60"/>
                  <a:gd name="T25" fmla="*/ 3 h 110"/>
                  <a:gd name="T26" fmla="*/ 5 w 60"/>
                  <a:gd name="T27" fmla="*/ 2 h 110"/>
                  <a:gd name="T28" fmla="*/ 5 w 60"/>
                  <a:gd name="T29" fmla="*/ 1 h 110"/>
                  <a:gd name="T30" fmla="*/ 4 w 60"/>
                  <a:gd name="T31" fmla="*/ 1 h 110"/>
                  <a:gd name="T32" fmla="*/ 4 w 60"/>
                  <a:gd name="T33" fmla="*/ 0 h 110"/>
                  <a:gd name="T34" fmla="*/ 3 w 60"/>
                  <a:gd name="T35" fmla="*/ 0 h 110"/>
                  <a:gd name="T36" fmla="*/ 3 w 60"/>
                  <a:gd name="T37" fmla="*/ 1 h 110"/>
                  <a:gd name="T38" fmla="*/ 3 w 60"/>
                  <a:gd name="T39" fmla="*/ 1 h 110"/>
                  <a:gd name="T40" fmla="*/ 3 w 60"/>
                  <a:gd name="T41" fmla="*/ 2 h 110"/>
                  <a:gd name="T42" fmla="*/ 2 w 60"/>
                  <a:gd name="T43" fmla="*/ 3 h 110"/>
                  <a:gd name="T44" fmla="*/ 2 w 60"/>
                  <a:gd name="T45" fmla="*/ 4 h 110"/>
                  <a:gd name="T46" fmla="*/ 1 w 60"/>
                  <a:gd name="T47" fmla="*/ 6 h 110"/>
                  <a:gd name="T48" fmla="*/ 1 w 60"/>
                  <a:gd name="T49" fmla="*/ 7 h 110"/>
                  <a:gd name="T50" fmla="*/ 1 w 60"/>
                  <a:gd name="T51" fmla="*/ 7 h 110"/>
                  <a:gd name="T52" fmla="*/ 0 w 60"/>
                  <a:gd name="T53" fmla="*/ 8 h 110"/>
                  <a:gd name="T54" fmla="*/ 0 w 60"/>
                  <a:gd name="T55" fmla="*/ 8 h 110"/>
                  <a:gd name="T56" fmla="*/ 0 w 60"/>
                  <a:gd name="T57" fmla="*/ 8 h 110"/>
                  <a:gd name="T58" fmla="*/ 0 w 60"/>
                  <a:gd name="T59" fmla="*/ 9 h 110"/>
                  <a:gd name="T60" fmla="*/ 0 w 60"/>
                  <a:gd name="T61" fmla="*/ 9 h 110"/>
                  <a:gd name="T62" fmla="*/ 1 w 60"/>
                  <a:gd name="T63" fmla="*/ 10 h 110"/>
                  <a:gd name="T64" fmla="*/ 1 w 60"/>
                  <a:gd name="T65" fmla="*/ 11 h 110"/>
                  <a:gd name="T66" fmla="*/ 2 w 60"/>
                  <a:gd name="T67" fmla="*/ 11 h 110"/>
                  <a:gd name="T68" fmla="*/ 3 w 60"/>
                  <a:gd name="T69" fmla="*/ 12 h 110"/>
                  <a:gd name="T70" fmla="*/ 3 w 60"/>
                  <a:gd name="T71" fmla="*/ 12 h 110"/>
                  <a:gd name="T72" fmla="*/ 4 w 60"/>
                  <a:gd name="T73" fmla="*/ 12 h 11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0" h="11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67" name="Freeform 284"/>
              <p:cNvSpPr>
                <a:spLocks/>
              </p:cNvSpPr>
              <p:nvPr/>
            </p:nvSpPr>
            <p:spPr bwMode="auto">
              <a:xfrm>
                <a:off x="5189" y="2422"/>
                <a:ext cx="24" cy="25"/>
              </a:xfrm>
              <a:custGeom>
                <a:avLst/>
                <a:gdLst>
                  <a:gd name="T0" fmla="*/ 0 w 72"/>
                  <a:gd name="T1" fmla="*/ 1 h 75"/>
                  <a:gd name="T2" fmla="*/ 1 w 72"/>
                  <a:gd name="T3" fmla="*/ 2 h 75"/>
                  <a:gd name="T4" fmla="*/ 2 w 72"/>
                  <a:gd name="T5" fmla="*/ 3 h 75"/>
                  <a:gd name="T6" fmla="*/ 3 w 72"/>
                  <a:gd name="T7" fmla="*/ 4 h 75"/>
                  <a:gd name="T8" fmla="*/ 3 w 72"/>
                  <a:gd name="T9" fmla="*/ 4 h 75"/>
                  <a:gd name="T10" fmla="*/ 4 w 72"/>
                  <a:gd name="T11" fmla="*/ 5 h 75"/>
                  <a:gd name="T12" fmla="*/ 5 w 72"/>
                  <a:gd name="T13" fmla="*/ 6 h 75"/>
                  <a:gd name="T14" fmla="*/ 5 w 72"/>
                  <a:gd name="T15" fmla="*/ 7 h 75"/>
                  <a:gd name="T16" fmla="*/ 5 w 72"/>
                  <a:gd name="T17" fmla="*/ 8 h 75"/>
                  <a:gd name="T18" fmla="*/ 8 w 72"/>
                  <a:gd name="T19" fmla="*/ 8 h 75"/>
                  <a:gd name="T20" fmla="*/ 7 w 72"/>
                  <a:gd name="T21" fmla="*/ 6 h 75"/>
                  <a:gd name="T22" fmla="*/ 7 w 72"/>
                  <a:gd name="T23" fmla="*/ 4 h 75"/>
                  <a:gd name="T24" fmla="*/ 7 w 72"/>
                  <a:gd name="T25" fmla="*/ 3 h 75"/>
                  <a:gd name="T26" fmla="*/ 7 w 72"/>
                  <a:gd name="T27" fmla="*/ 2 h 75"/>
                  <a:gd name="T28" fmla="*/ 7 w 72"/>
                  <a:gd name="T29" fmla="*/ 1 h 75"/>
                  <a:gd name="T30" fmla="*/ 8 w 72"/>
                  <a:gd name="T31" fmla="*/ 0 h 75"/>
                  <a:gd name="T32" fmla="*/ 6 w 72"/>
                  <a:gd name="T33" fmla="*/ 0 h 75"/>
                  <a:gd name="T34" fmla="*/ 4 w 72"/>
                  <a:gd name="T35" fmla="*/ 0 h 75"/>
                  <a:gd name="T36" fmla="*/ 2 w 72"/>
                  <a:gd name="T37" fmla="*/ 0 h 75"/>
                  <a:gd name="T38" fmla="*/ 1 w 72"/>
                  <a:gd name="T39" fmla="*/ 0 h 75"/>
                  <a:gd name="T40" fmla="*/ 1 w 72"/>
                  <a:gd name="T41" fmla="*/ 1 h 75"/>
                  <a:gd name="T42" fmla="*/ 1 w 72"/>
                  <a:gd name="T43" fmla="*/ 1 h 75"/>
                  <a:gd name="T44" fmla="*/ 0 w 72"/>
                  <a:gd name="T45" fmla="*/ 1 h 75"/>
                  <a:gd name="T46" fmla="*/ 0 w 72"/>
                  <a:gd name="T47" fmla="*/ 1 h 7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2" h="75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68" name="Freeform 285"/>
              <p:cNvSpPr>
                <a:spLocks/>
              </p:cNvSpPr>
              <p:nvPr/>
            </p:nvSpPr>
            <p:spPr bwMode="auto">
              <a:xfrm>
                <a:off x="5160" y="2389"/>
                <a:ext cx="5" cy="16"/>
              </a:xfrm>
              <a:custGeom>
                <a:avLst/>
                <a:gdLst>
                  <a:gd name="T0" fmla="*/ 2 w 15"/>
                  <a:gd name="T1" fmla="*/ 5 h 49"/>
                  <a:gd name="T2" fmla="*/ 2 w 15"/>
                  <a:gd name="T3" fmla="*/ 4 h 49"/>
                  <a:gd name="T4" fmla="*/ 2 w 15"/>
                  <a:gd name="T5" fmla="*/ 2 h 49"/>
                  <a:gd name="T6" fmla="*/ 2 w 15"/>
                  <a:gd name="T7" fmla="*/ 1 h 49"/>
                  <a:gd name="T8" fmla="*/ 1 w 15"/>
                  <a:gd name="T9" fmla="*/ 1 h 49"/>
                  <a:gd name="T10" fmla="*/ 1 w 15"/>
                  <a:gd name="T11" fmla="*/ 0 h 49"/>
                  <a:gd name="T12" fmla="*/ 1 w 15"/>
                  <a:gd name="T13" fmla="*/ 0 h 49"/>
                  <a:gd name="T14" fmla="*/ 0 w 15"/>
                  <a:gd name="T15" fmla="*/ 1 h 49"/>
                  <a:gd name="T16" fmla="*/ 0 w 15"/>
                  <a:gd name="T17" fmla="*/ 2 h 49"/>
                  <a:gd name="T18" fmla="*/ 0 w 15"/>
                  <a:gd name="T19" fmla="*/ 3 h 49"/>
                  <a:gd name="T20" fmla="*/ 0 w 15"/>
                  <a:gd name="T21" fmla="*/ 3 h 49"/>
                  <a:gd name="T22" fmla="*/ 0 w 15"/>
                  <a:gd name="T23" fmla="*/ 4 h 49"/>
                  <a:gd name="T24" fmla="*/ 0 w 15"/>
                  <a:gd name="T25" fmla="*/ 5 h 49"/>
                  <a:gd name="T26" fmla="*/ 1 w 15"/>
                  <a:gd name="T27" fmla="*/ 5 h 49"/>
                  <a:gd name="T28" fmla="*/ 1 w 15"/>
                  <a:gd name="T29" fmla="*/ 5 h 49"/>
                  <a:gd name="T30" fmla="*/ 1 w 15"/>
                  <a:gd name="T31" fmla="*/ 5 h 49"/>
                  <a:gd name="T32" fmla="*/ 2 w 15"/>
                  <a:gd name="T33" fmla="*/ 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" h="49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69" name="Freeform 286"/>
              <p:cNvSpPr>
                <a:spLocks/>
              </p:cNvSpPr>
              <p:nvPr/>
            </p:nvSpPr>
            <p:spPr bwMode="auto">
              <a:xfrm>
                <a:off x="5139" y="2387"/>
                <a:ext cx="15" cy="13"/>
              </a:xfrm>
              <a:custGeom>
                <a:avLst/>
                <a:gdLst>
                  <a:gd name="T0" fmla="*/ 2 w 47"/>
                  <a:gd name="T1" fmla="*/ 1 h 40"/>
                  <a:gd name="T2" fmla="*/ 0 w 47"/>
                  <a:gd name="T3" fmla="*/ 4 h 40"/>
                  <a:gd name="T4" fmla="*/ 1 w 47"/>
                  <a:gd name="T5" fmla="*/ 4 h 40"/>
                  <a:gd name="T6" fmla="*/ 1 w 47"/>
                  <a:gd name="T7" fmla="*/ 4 h 40"/>
                  <a:gd name="T8" fmla="*/ 2 w 47"/>
                  <a:gd name="T9" fmla="*/ 4 h 40"/>
                  <a:gd name="T10" fmla="*/ 3 w 47"/>
                  <a:gd name="T11" fmla="*/ 4 h 40"/>
                  <a:gd name="T12" fmla="*/ 3 w 47"/>
                  <a:gd name="T13" fmla="*/ 4 h 40"/>
                  <a:gd name="T14" fmla="*/ 4 w 47"/>
                  <a:gd name="T15" fmla="*/ 4 h 40"/>
                  <a:gd name="T16" fmla="*/ 4 w 47"/>
                  <a:gd name="T17" fmla="*/ 3 h 40"/>
                  <a:gd name="T18" fmla="*/ 5 w 47"/>
                  <a:gd name="T19" fmla="*/ 3 h 40"/>
                  <a:gd name="T20" fmla="*/ 5 w 47"/>
                  <a:gd name="T21" fmla="*/ 0 h 40"/>
                  <a:gd name="T22" fmla="*/ 4 w 47"/>
                  <a:gd name="T23" fmla="*/ 0 h 40"/>
                  <a:gd name="T24" fmla="*/ 4 w 47"/>
                  <a:gd name="T25" fmla="*/ 0 h 40"/>
                  <a:gd name="T26" fmla="*/ 3 w 47"/>
                  <a:gd name="T27" fmla="*/ 0 h 40"/>
                  <a:gd name="T28" fmla="*/ 2 w 47"/>
                  <a:gd name="T29" fmla="*/ 1 h 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0" name="Freeform 287"/>
              <p:cNvSpPr>
                <a:spLocks/>
              </p:cNvSpPr>
              <p:nvPr/>
            </p:nvSpPr>
            <p:spPr bwMode="auto">
              <a:xfrm>
                <a:off x="5184" y="2465"/>
                <a:ext cx="13" cy="10"/>
              </a:xfrm>
              <a:custGeom>
                <a:avLst/>
                <a:gdLst>
                  <a:gd name="T0" fmla="*/ 0 w 39"/>
                  <a:gd name="T1" fmla="*/ 0 h 31"/>
                  <a:gd name="T2" fmla="*/ 0 w 39"/>
                  <a:gd name="T3" fmla="*/ 1 h 31"/>
                  <a:gd name="T4" fmla="*/ 1 w 39"/>
                  <a:gd name="T5" fmla="*/ 1 h 31"/>
                  <a:gd name="T6" fmla="*/ 1 w 39"/>
                  <a:gd name="T7" fmla="*/ 2 h 31"/>
                  <a:gd name="T8" fmla="*/ 2 w 39"/>
                  <a:gd name="T9" fmla="*/ 2 h 31"/>
                  <a:gd name="T10" fmla="*/ 3 w 39"/>
                  <a:gd name="T11" fmla="*/ 3 h 31"/>
                  <a:gd name="T12" fmla="*/ 3 w 39"/>
                  <a:gd name="T13" fmla="*/ 3 h 31"/>
                  <a:gd name="T14" fmla="*/ 4 w 39"/>
                  <a:gd name="T15" fmla="*/ 3 h 31"/>
                  <a:gd name="T16" fmla="*/ 4 w 39"/>
                  <a:gd name="T17" fmla="*/ 3 h 31"/>
                  <a:gd name="T18" fmla="*/ 4 w 39"/>
                  <a:gd name="T19" fmla="*/ 2 h 31"/>
                  <a:gd name="T20" fmla="*/ 3 w 39"/>
                  <a:gd name="T21" fmla="*/ 2 h 31"/>
                  <a:gd name="T22" fmla="*/ 2 w 39"/>
                  <a:gd name="T23" fmla="*/ 1 h 31"/>
                  <a:gd name="T24" fmla="*/ 1 w 39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31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1" name="Freeform 288"/>
              <p:cNvSpPr>
                <a:spLocks/>
              </p:cNvSpPr>
              <p:nvPr/>
            </p:nvSpPr>
            <p:spPr bwMode="auto">
              <a:xfrm>
                <a:off x="5172" y="2410"/>
                <a:ext cx="10" cy="6"/>
              </a:xfrm>
              <a:custGeom>
                <a:avLst/>
                <a:gdLst>
                  <a:gd name="T0" fmla="*/ 0 w 34"/>
                  <a:gd name="T1" fmla="*/ 0 h 19"/>
                  <a:gd name="T2" fmla="*/ 3 w 34"/>
                  <a:gd name="T3" fmla="*/ 2 h 19"/>
                  <a:gd name="T4" fmla="*/ 3 w 34"/>
                  <a:gd name="T5" fmla="*/ 0 h 19"/>
                  <a:gd name="T6" fmla="*/ 2 w 34"/>
                  <a:gd name="T7" fmla="*/ 0 h 19"/>
                  <a:gd name="T8" fmla="*/ 1 w 34"/>
                  <a:gd name="T9" fmla="*/ 0 h 19"/>
                  <a:gd name="T10" fmla="*/ 1 w 34"/>
                  <a:gd name="T11" fmla="*/ 0 h 19"/>
                  <a:gd name="T12" fmla="*/ 0 w 34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2" name="Freeform 289"/>
              <p:cNvSpPr>
                <a:spLocks/>
              </p:cNvSpPr>
              <p:nvPr/>
            </p:nvSpPr>
            <p:spPr bwMode="auto">
              <a:xfrm>
                <a:off x="5180" y="2471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2 w 19"/>
                  <a:gd name="T3" fmla="*/ 1 h 12"/>
                  <a:gd name="T4" fmla="*/ 1 w 19"/>
                  <a:gd name="T5" fmla="*/ 1 h 12"/>
                  <a:gd name="T6" fmla="*/ 1 w 19"/>
                  <a:gd name="T7" fmla="*/ 1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3" name="Freeform 290"/>
              <p:cNvSpPr>
                <a:spLocks/>
              </p:cNvSpPr>
              <p:nvPr/>
            </p:nvSpPr>
            <p:spPr bwMode="auto">
              <a:xfrm>
                <a:off x="5062" y="2447"/>
                <a:ext cx="42" cy="55"/>
              </a:xfrm>
              <a:custGeom>
                <a:avLst/>
                <a:gdLst>
                  <a:gd name="T0" fmla="*/ 13 w 126"/>
                  <a:gd name="T1" fmla="*/ 0 h 166"/>
                  <a:gd name="T2" fmla="*/ 13 w 126"/>
                  <a:gd name="T3" fmla="*/ 1 h 166"/>
                  <a:gd name="T4" fmla="*/ 13 w 126"/>
                  <a:gd name="T5" fmla="*/ 1 h 166"/>
                  <a:gd name="T6" fmla="*/ 14 w 126"/>
                  <a:gd name="T7" fmla="*/ 1 h 166"/>
                  <a:gd name="T8" fmla="*/ 14 w 126"/>
                  <a:gd name="T9" fmla="*/ 2 h 166"/>
                  <a:gd name="T10" fmla="*/ 14 w 126"/>
                  <a:gd name="T11" fmla="*/ 2 h 166"/>
                  <a:gd name="T12" fmla="*/ 14 w 126"/>
                  <a:gd name="T13" fmla="*/ 3 h 166"/>
                  <a:gd name="T14" fmla="*/ 14 w 126"/>
                  <a:gd name="T15" fmla="*/ 4 h 166"/>
                  <a:gd name="T16" fmla="*/ 13 w 126"/>
                  <a:gd name="T17" fmla="*/ 5 h 166"/>
                  <a:gd name="T18" fmla="*/ 13 w 126"/>
                  <a:gd name="T19" fmla="*/ 6 h 166"/>
                  <a:gd name="T20" fmla="*/ 12 w 126"/>
                  <a:gd name="T21" fmla="*/ 7 h 166"/>
                  <a:gd name="T22" fmla="*/ 10 w 126"/>
                  <a:gd name="T23" fmla="*/ 9 h 166"/>
                  <a:gd name="T24" fmla="*/ 8 w 126"/>
                  <a:gd name="T25" fmla="*/ 11 h 166"/>
                  <a:gd name="T26" fmla="*/ 6 w 126"/>
                  <a:gd name="T27" fmla="*/ 14 h 166"/>
                  <a:gd name="T28" fmla="*/ 4 w 126"/>
                  <a:gd name="T29" fmla="*/ 16 h 166"/>
                  <a:gd name="T30" fmla="*/ 3 w 126"/>
                  <a:gd name="T31" fmla="*/ 17 h 166"/>
                  <a:gd name="T32" fmla="*/ 2 w 126"/>
                  <a:gd name="T33" fmla="*/ 17 h 166"/>
                  <a:gd name="T34" fmla="*/ 1 w 126"/>
                  <a:gd name="T35" fmla="*/ 18 h 166"/>
                  <a:gd name="T36" fmla="*/ 0 w 126"/>
                  <a:gd name="T37" fmla="*/ 18 h 166"/>
                  <a:gd name="T38" fmla="*/ 0 w 126"/>
                  <a:gd name="T39" fmla="*/ 18 h 166"/>
                  <a:gd name="T40" fmla="*/ 0 w 126"/>
                  <a:gd name="T41" fmla="*/ 17 h 166"/>
                  <a:gd name="T42" fmla="*/ 0 w 126"/>
                  <a:gd name="T43" fmla="*/ 16 h 166"/>
                  <a:gd name="T44" fmla="*/ 0 w 126"/>
                  <a:gd name="T45" fmla="*/ 15 h 166"/>
                  <a:gd name="T46" fmla="*/ 0 w 126"/>
                  <a:gd name="T47" fmla="*/ 14 h 166"/>
                  <a:gd name="T48" fmla="*/ 1 w 126"/>
                  <a:gd name="T49" fmla="*/ 14 h 166"/>
                  <a:gd name="T50" fmla="*/ 1 w 126"/>
                  <a:gd name="T51" fmla="*/ 14 h 166"/>
                  <a:gd name="T52" fmla="*/ 2 w 126"/>
                  <a:gd name="T53" fmla="*/ 13 h 166"/>
                  <a:gd name="T54" fmla="*/ 3 w 126"/>
                  <a:gd name="T55" fmla="*/ 13 h 166"/>
                  <a:gd name="T56" fmla="*/ 4 w 126"/>
                  <a:gd name="T57" fmla="*/ 12 h 166"/>
                  <a:gd name="T58" fmla="*/ 4 w 126"/>
                  <a:gd name="T59" fmla="*/ 11 h 166"/>
                  <a:gd name="T60" fmla="*/ 5 w 126"/>
                  <a:gd name="T61" fmla="*/ 11 h 166"/>
                  <a:gd name="T62" fmla="*/ 6 w 126"/>
                  <a:gd name="T63" fmla="*/ 10 h 166"/>
                  <a:gd name="T64" fmla="*/ 6 w 126"/>
                  <a:gd name="T65" fmla="*/ 9 h 166"/>
                  <a:gd name="T66" fmla="*/ 7 w 126"/>
                  <a:gd name="T67" fmla="*/ 7 h 166"/>
                  <a:gd name="T68" fmla="*/ 8 w 126"/>
                  <a:gd name="T69" fmla="*/ 6 h 166"/>
                  <a:gd name="T70" fmla="*/ 9 w 126"/>
                  <a:gd name="T71" fmla="*/ 4 h 166"/>
                  <a:gd name="T72" fmla="*/ 10 w 126"/>
                  <a:gd name="T73" fmla="*/ 3 h 166"/>
                  <a:gd name="T74" fmla="*/ 10 w 126"/>
                  <a:gd name="T75" fmla="*/ 2 h 166"/>
                  <a:gd name="T76" fmla="*/ 11 w 126"/>
                  <a:gd name="T77" fmla="*/ 1 h 166"/>
                  <a:gd name="T78" fmla="*/ 12 w 126"/>
                  <a:gd name="T79" fmla="*/ 1 h 166"/>
                  <a:gd name="T80" fmla="*/ 13 w 126"/>
                  <a:gd name="T81" fmla="*/ 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26" h="166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4" name="Freeform 291"/>
              <p:cNvSpPr>
                <a:spLocks/>
              </p:cNvSpPr>
              <p:nvPr/>
            </p:nvSpPr>
            <p:spPr bwMode="auto">
              <a:xfrm>
                <a:off x="5154" y="2465"/>
                <a:ext cx="85" cy="86"/>
              </a:xfrm>
              <a:custGeom>
                <a:avLst/>
                <a:gdLst>
                  <a:gd name="T0" fmla="*/ 1 w 259"/>
                  <a:gd name="T1" fmla="*/ 20 h 259"/>
                  <a:gd name="T2" fmla="*/ 0 w 259"/>
                  <a:gd name="T3" fmla="*/ 18 h 259"/>
                  <a:gd name="T4" fmla="*/ 0 w 259"/>
                  <a:gd name="T5" fmla="*/ 16 h 259"/>
                  <a:gd name="T6" fmla="*/ 1 w 259"/>
                  <a:gd name="T7" fmla="*/ 14 h 259"/>
                  <a:gd name="T8" fmla="*/ 2 w 259"/>
                  <a:gd name="T9" fmla="*/ 14 h 259"/>
                  <a:gd name="T10" fmla="*/ 4 w 259"/>
                  <a:gd name="T11" fmla="*/ 13 h 259"/>
                  <a:gd name="T12" fmla="*/ 5 w 259"/>
                  <a:gd name="T13" fmla="*/ 11 h 259"/>
                  <a:gd name="T14" fmla="*/ 7 w 259"/>
                  <a:gd name="T15" fmla="*/ 10 h 259"/>
                  <a:gd name="T16" fmla="*/ 7 w 259"/>
                  <a:gd name="T17" fmla="*/ 10 h 259"/>
                  <a:gd name="T18" fmla="*/ 9 w 259"/>
                  <a:gd name="T19" fmla="*/ 10 h 259"/>
                  <a:gd name="T20" fmla="*/ 10 w 259"/>
                  <a:gd name="T21" fmla="*/ 10 h 259"/>
                  <a:gd name="T22" fmla="*/ 11 w 259"/>
                  <a:gd name="T23" fmla="*/ 12 h 259"/>
                  <a:gd name="T24" fmla="*/ 11 w 259"/>
                  <a:gd name="T25" fmla="*/ 12 h 259"/>
                  <a:gd name="T26" fmla="*/ 13 w 259"/>
                  <a:gd name="T27" fmla="*/ 12 h 259"/>
                  <a:gd name="T28" fmla="*/ 14 w 259"/>
                  <a:gd name="T29" fmla="*/ 12 h 259"/>
                  <a:gd name="T30" fmla="*/ 16 w 259"/>
                  <a:gd name="T31" fmla="*/ 10 h 259"/>
                  <a:gd name="T32" fmla="*/ 17 w 259"/>
                  <a:gd name="T33" fmla="*/ 9 h 259"/>
                  <a:gd name="T34" fmla="*/ 19 w 259"/>
                  <a:gd name="T35" fmla="*/ 6 h 259"/>
                  <a:gd name="T36" fmla="*/ 20 w 259"/>
                  <a:gd name="T37" fmla="*/ 2 h 259"/>
                  <a:gd name="T38" fmla="*/ 21 w 259"/>
                  <a:gd name="T39" fmla="*/ 0 h 259"/>
                  <a:gd name="T40" fmla="*/ 22 w 259"/>
                  <a:gd name="T41" fmla="*/ 1 h 259"/>
                  <a:gd name="T42" fmla="*/ 23 w 259"/>
                  <a:gd name="T43" fmla="*/ 2 h 259"/>
                  <a:gd name="T44" fmla="*/ 24 w 259"/>
                  <a:gd name="T45" fmla="*/ 4 h 259"/>
                  <a:gd name="T46" fmla="*/ 24 w 259"/>
                  <a:gd name="T47" fmla="*/ 6 h 259"/>
                  <a:gd name="T48" fmla="*/ 24 w 259"/>
                  <a:gd name="T49" fmla="*/ 7 h 259"/>
                  <a:gd name="T50" fmla="*/ 25 w 259"/>
                  <a:gd name="T51" fmla="*/ 8 h 259"/>
                  <a:gd name="T52" fmla="*/ 25 w 259"/>
                  <a:gd name="T53" fmla="*/ 10 h 259"/>
                  <a:gd name="T54" fmla="*/ 25 w 259"/>
                  <a:gd name="T55" fmla="*/ 12 h 259"/>
                  <a:gd name="T56" fmla="*/ 26 w 259"/>
                  <a:gd name="T57" fmla="*/ 12 h 259"/>
                  <a:gd name="T58" fmla="*/ 26 w 259"/>
                  <a:gd name="T59" fmla="*/ 13 h 259"/>
                  <a:gd name="T60" fmla="*/ 27 w 259"/>
                  <a:gd name="T61" fmla="*/ 15 h 259"/>
                  <a:gd name="T62" fmla="*/ 27 w 259"/>
                  <a:gd name="T63" fmla="*/ 18 h 259"/>
                  <a:gd name="T64" fmla="*/ 26 w 259"/>
                  <a:gd name="T65" fmla="*/ 26 h 259"/>
                  <a:gd name="T66" fmla="*/ 26 w 259"/>
                  <a:gd name="T67" fmla="*/ 25 h 259"/>
                  <a:gd name="T68" fmla="*/ 26 w 259"/>
                  <a:gd name="T69" fmla="*/ 23 h 259"/>
                  <a:gd name="T70" fmla="*/ 26 w 259"/>
                  <a:gd name="T71" fmla="*/ 21 h 259"/>
                  <a:gd name="T72" fmla="*/ 24 w 259"/>
                  <a:gd name="T73" fmla="*/ 21 h 259"/>
                  <a:gd name="T74" fmla="*/ 22 w 259"/>
                  <a:gd name="T75" fmla="*/ 20 h 259"/>
                  <a:gd name="T76" fmla="*/ 21 w 259"/>
                  <a:gd name="T77" fmla="*/ 22 h 259"/>
                  <a:gd name="T78" fmla="*/ 20 w 259"/>
                  <a:gd name="T79" fmla="*/ 24 h 259"/>
                  <a:gd name="T80" fmla="*/ 20 w 259"/>
                  <a:gd name="T81" fmla="*/ 29 h 259"/>
                  <a:gd name="T82" fmla="*/ 13 w 259"/>
                  <a:gd name="T83" fmla="*/ 27 h 259"/>
                  <a:gd name="T84" fmla="*/ 12 w 259"/>
                  <a:gd name="T85" fmla="*/ 24 h 259"/>
                  <a:gd name="T86" fmla="*/ 11 w 259"/>
                  <a:gd name="T87" fmla="*/ 23 h 259"/>
                  <a:gd name="T88" fmla="*/ 11 w 259"/>
                  <a:gd name="T89" fmla="*/ 22 h 259"/>
                  <a:gd name="T90" fmla="*/ 11 w 259"/>
                  <a:gd name="T91" fmla="*/ 21 h 259"/>
                  <a:gd name="T92" fmla="*/ 12 w 259"/>
                  <a:gd name="T93" fmla="*/ 20 h 259"/>
                  <a:gd name="T94" fmla="*/ 12 w 259"/>
                  <a:gd name="T95" fmla="*/ 19 h 259"/>
                  <a:gd name="T96" fmla="*/ 10 w 259"/>
                  <a:gd name="T97" fmla="*/ 17 h 259"/>
                  <a:gd name="T98" fmla="*/ 3 w 259"/>
                  <a:gd name="T99" fmla="*/ 17 h 259"/>
                  <a:gd name="T100" fmla="*/ 2 w 259"/>
                  <a:gd name="T101" fmla="*/ 18 h 259"/>
                  <a:gd name="T102" fmla="*/ 2 w 259"/>
                  <a:gd name="T103" fmla="*/ 19 h 259"/>
                  <a:gd name="T104" fmla="*/ 1 w 259"/>
                  <a:gd name="T105" fmla="*/ 21 h 25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59" h="259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5" name="Freeform 292"/>
              <p:cNvSpPr>
                <a:spLocks/>
              </p:cNvSpPr>
              <p:nvPr/>
            </p:nvSpPr>
            <p:spPr bwMode="auto">
              <a:xfrm>
                <a:off x="5104" y="2395"/>
                <a:ext cx="23" cy="31"/>
              </a:xfrm>
              <a:custGeom>
                <a:avLst/>
                <a:gdLst>
                  <a:gd name="T0" fmla="*/ 7 w 72"/>
                  <a:gd name="T1" fmla="*/ 5 h 92"/>
                  <a:gd name="T2" fmla="*/ 7 w 72"/>
                  <a:gd name="T3" fmla="*/ 10 h 92"/>
                  <a:gd name="T4" fmla="*/ 7 w 72"/>
                  <a:gd name="T5" fmla="*/ 10 h 92"/>
                  <a:gd name="T6" fmla="*/ 6 w 72"/>
                  <a:gd name="T7" fmla="*/ 9 h 92"/>
                  <a:gd name="T8" fmla="*/ 5 w 72"/>
                  <a:gd name="T9" fmla="*/ 8 h 92"/>
                  <a:gd name="T10" fmla="*/ 5 w 72"/>
                  <a:gd name="T11" fmla="*/ 8 h 92"/>
                  <a:gd name="T12" fmla="*/ 4 w 72"/>
                  <a:gd name="T13" fmla="*/ 7 h 92"/>
                  <a:gd name="T14" fmla="*/ 3 w 72"/>
                  <a:gd name="T15" fmla="*/ 5 h 92"/>
                  <a:gd name="T16" fmla="*/ 3 w 72"/>
                  <a:gd name="T17" fmla="*/ 4 h 92"/>
                  <a:gd name="T18" fmla="*/ 2 w 72"/>
                  <a:gd name="T19" fmla="*/ 3 h 92"/>
                  <a:gd name="T20" fmla="*/ 1 w 72"/>
                  <a:gd name="T21" fmla="*/ 1 h 92"/>
                  <a:gd name="T22" fmla="*/ 0 w 72"/>
                  <a:gd name="T23" fmla="*/ 0 h 92"/>
                  <a:gd name="T24" fmla="*/ 3 w 72"/>
                  <a:gd name="T25" fmla="*/ 1 h 92"/>
                  <a:gd name="T26" fmla="*/ 4 w 72"/>
                  <a:gd name="T27" fmla="*/ 2 h 92"/>
                  <a:gd name="T28" fmla="*/ 5 w 72"/>
                  <a:gd name="T29" fmla="*/ 3 h 92"/>
                  <a:gd name="T30" fmla="*/ 6 w 72"/>
                  <a:gd name="T31" fmla="*/ 3 h 92"/>
                  <a:gd name="T32" fmla="*/ 7 w 72"/>
                  <a:gd name="T33" fmla="*/ 4 h 92"/>
                  <a:gd name="T34" fmla="*/ 7 w 72"/>
                  <a:gd name="T35" fmla="*/ 5 h 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92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6" name="Freeform 293"/>
              <p:cNvSpPr>
                <a:spLocks/>
              </p:cNvSpPr>
              <p:nvPr/>
            </p:nvSpPr>
            <p:spPr bwMode="auto">
              <a:xfrm>
                <a:off x="5143" y="2436"/>
                <a:ext cx="16" cy="21"/>
              </a:xfrm>
              <a:custGeom>
                <a:avLst/>
                <a:gdLst>
                  <a:gd name="T0" fmla="*/ 1 w 46"/>
                  <a:gd name="T1" fmla="*/ 1 h 62"/>
                  <a:gd name="T2" fmla="*/ 2 w 46"/>
                  <a:gd name="T3" fmla="*/ 1 h 62"/>
                  <a:gd name="T4" fmla="*/ 4 w 46"/>
                  <a:gd name="T5" fmla="*/ 0 h 62"/>
                  <a:gd name="T6" fmla="*/ 5 w 46"/>
                  <a:gd name="T7" fmla="*/ 0 h 62"/>
                  <a:gd name="T8" fmla="*/ 6 w 46"/>
                  <a:gd name="T9" fmla="*/ 0 h 62"/>
                  <a:gd name="T10" fmla="*/ 6 w 46"/>
                  <a:gd name="T11" fmla="*/ 1 h 62"/>
                  <a:gd name="T12" fmla="*/ 6 w 46"/>
                  <a:gd name="T13" fmla="*/ 2 h 62"/>
                  <a:gd name="T14" fmla="*/ 6 w 46"/>
                  <a:gd name="T15" fmla="*/ 3 h 62"/>
                  <a:gd name="T16" fmla="*/ 6 w 46"/>
                  <a:gd name="T17" fmla="*/ 4 h 62"/>
                  <a:gd name="T18" fmla="*/ 6 w 46"/>
                  <a:gd name="T19" fmla="*/ 5 h 62"/>
                  <a:gd name="T20" fmla="*/ 5 w 46"/>
                  <a:gd name="T21" fmla="*/ 6 h 62"/>
                  <a:gd name="T22" fmla="*/ 5 w 46"/>
                  <a:gd name="T23" fmla="*/ 6 h 62"/>
                  <a:gd name="T24" fmla="*/ 5 w 46"/>
                  <a:gd name="T25" fmla="*/ 7 h 62"/>
                  <a:gd name="T26" fmla="*/ 4 w 46"/>
                  <a:gd name="T27" fmla="*/ 7 h 62"/>
                  <a:gd name="T28" fmla="*/ 4 w 46"/>
                  <a:gd name="T29" fmla="*/ 7 h 62"/>
                  <a:gd name="T30" fmla="*/ 3 w 46"/>
                  <a:gd name="T31" fmla="*/ 7 h 62"/>
                  <a:gd name="T32" fmla="*/ 3 w 46"/>
                  <a:gd name="T33" fmla="*/ 7 h 62"/>
                  <a:gd name="T34" fmla="*/ 2 w 46"/>
                  <a:gd name="T35" fmla="*/ 7 h 62"/>
                  <a:gd name="T36" fmla="*/ 2 w 46"/>
                  <a:gd name="T37" fmla="*/ 6 h 62"/>
                  <a:gd name="T38" fmla="*/ 1 w 46"/>
                  <a:gd name="T39" fmla="*/ 6 h 62"/>
                  <a:gd name="T40" fmla="*/ 1 w 46"/>
                  <a:gd name="T41" fmla="*/ 6 h 62"/>
                  <a:gd name="T42" fmla="*/ 1 w 46"/>
                  <a:gd name="T43" fmla="*/ 5 h 62"/>
                  <a:gd name="T44" fmla="*/ 0 w 46"/>
                  <a:gd name="T45" fmla="*/ 5 h 62"/>
                  <a:gd name="T46" fmla="*/ 0 w 46"/>
                  <a:gd name="T47" fmla="*/ 4 h 62"/>
                  <a:gd name="T48" fmla="*/ 0 w 46"/>
                  <a:gd name="T49" fmla="*/ 3 h 62"/>
                  <a:gd name="T50" fmla="*/ 0 w 46"/>
                  <a:gd name="T51" fmla="*/ 2 h 62"/>
                  <a:gd name="T52" fmla="*/ 0 w 46"/>
                  <a:gd name="T53" fmla="*/ 1 h 62"/>
                  <a:gd name="T54" fmla="*/ 1 w 46"/>
                  <a:gd name="T55" fmla="*/ 1 h 6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" h="62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7" name="Freeform 294"/>
              <p:cNvSpPr>
                <a:spLocks/>
              </p:cNvSpPr>
              <p:nvPr/>
            </p:nvSpPr>
            <p:spPr bwMode="auto">
              <a:xfrm>
                <a:off x="5089" y="2295"/>
                <a:ext cx="50" cy="98"/>
              </a:xfrm>
              <a:custGeom>
                <a:avLst/>
                <a:gdLst>
                  <a:gd name="T0" fmla="*/ 6 w 152"/>
                  <a:gd name="T1" fmla="*/ 0 h 296"/>
                  <a:gd name="T2" fmla="*/ 7 w 152"/>
                  <a:gd name="T3" fmla="*/ 1 h 296"/>
                  <a:gd name="T4" fmla="*/ 8 w 152"/>
                  <a:gd name="T5" fmla="*/ 2 h 296"/>
                  <a:gd name="T6" fmla="*/ 10 w 152"/>
                  <a:gd name="T7" fmla="*/ 3 h 296"/>
                  <a:gd name="T8" fmla="*/ 11 w 152"/>
                  <a:gd name="T9" fmla="*/ 3 h 296"/>
                  <a:gd name="T10" fmla="*/ 12 w 152"/>
                  <a:gd name="T11" fmla="*/ 2 h 296"/>
                  <a:gd name="T12" fmla="*/ 13 w 152"/>
                  <a:gd name="T13" fmla="*/ 1 h 296"/>
                  <a:gd name="T14" fmla="*/ 13 w 152"/>
                  <a:gd name="T15" fmla="*/ 4 h 296"/>
                  <a:gd name="T16" fmla="*/ 14 w 152"/>
                  <a:gd name="T17" fmla="*/ 7 h 296"/>
                  <a:gd name="T18" fmla="*/ 15 w 152"/>
                  <a:gd name="T19" fmla="*/ 9 h 296"/>
                  <a:gd name="T20" fmla="*/ 16 w 152"/>
                  <a:gd name="T21" fmla="*/ 10 h 296"/>
                  <a:gd name="T22" fmla="*/ 16 w 152"/>
                  <a:gd name="T23" fmla="*/ 11 h 296"/>
                  <a:gd name="T24" fmla="*/ 15 w 152"/>
                  <a:gd name="T25" fmla="*/ 13 h 296"/>
                  <a:gd name="T26" fmla="*/ 14 w 152"/>
                  <a:gd name="T27" fmla="*/ 15 h 296"/>
                  <a:gd name="T28" fmla="*/ 13 w 152"/>
                  <a:gd name="T29" fmla="*/ 17 h 296"/>
                  <a:gd name="T30" fmla="*/ 12 w 152"/>
                  <a:gd name="T31" fmla="*/ 19 h 296"/>
                  <a:gd name="T32" fmla="*/ 13 w 152"/>
                  <a:gd name="T33" fmla="*/ 22 h 296"/>
                  <a:gd name="T34" fmla="*/ 13 w 152"/>
                  <a:gd name="T35" fmla="*/ 23 h 296"/>
                  <a:gd name="T36" fmla="*/ 12 w 152"/>
                  <a:gd name="T37" fmla="*/ 24 h 296"/>
                  <a:gd name="T38" fmla="*/ 13 w 152"/>
                  <a:gd name="T39" fmla="*/ 24 h 296"/>
                  <a:gd name="T40" fmla="*/ 16 w 152"/>
                  <a:gd name="T41" fmla="*/ 24 h 296"/>
                  <a:gd name="T42" fmla="*/ 15 w 152"/>
                  <a:gd name="T43" fmla="*/ 27 h 296"/>
                  <a:gd name="T44" fmla="*/ 15 w 152"/>
                  <a:gd name="T45" fmla="*/ 29 h 296"/>
                  <a:gd name="T46" fmla="*/ 16 w 152"/>
                  <a:gd name="T47" fmla="*/ 31 h 296"/>
                  <a:gd name="T48" fmla="*/ 13 w 152"/>
                  <a:gd name="T49" fmla="*/ 32 h 296"/>
                  <a:gd name="T50" fmla="*/ 12 w 152"/>
                  <a:gd name="T51" fmla="*/ 32 h 296"/>
                  <a:gd name="T52" fmla="*/ 9 w 152"/>
                  <a:gd name="T53" fmla="*/ 32 h 296"/>
                  <a:gd name="T54" fmla="*/ 8 w 152"/>
                  <a:gd name="T55" fmla="*/ 31 h 296"/>
                  <a:gd name="T56" fmla="*/ 7 w 152"/>
                  <a:gd name="T57" fmla="*/ 31 h 296"/>
                  <a:gd name="T58" fmla="*/ 7 w 152"/>
                  <a:gd name="T59" fmla="*/ 30 h 296"/>
                  <a:gd name="T60" fmla="*/ 9 w 152"/>
                  <a:gd name="T61" fmla="*/ 28 h 296"/>
                  <a:gd name="T62" fmla="*/ 8 w 152"/>
                  <a:gd name="T63" fmla="*/ 27 h 296"/>
                  <a:gd name="T64" fmla="*/ 6 w 152"/>
                  <a:gd name="T65" fmla="*/ 26 h 296"/>
                  <a:gd name="T66" fmla="*/ 4 w 152"/>
                  <a:gd name="T67" fmla="*/ 25 h 296"/>
                  <a:gd name="T68" fmla="*/ 3 w 152"/>
                  <a:gd name="T69" fmla="*/ 24 h 296"/>
                  <a:gd name="T70" fmla="*/ 2 w 152"/>
                  <a:gd name="T71" fmla="*/ 23 h 296"/>
                  <a:gd name="T72" fmla="*/ 1 w 152"/>
                  <a:gd name="T73" fmla="*/ 21 h 296"/>
                  <a:gd name="T74" fmla="*/ 0 w 152"/>
                  <a:gd name="T75" fmla="*/ 19 h 296"/>
                  <a:gd name="T76" fmla="*/ 0 w 152"/>
                  <a:gd name="T77" fmla="*/ 17 h 296"/>
                  <a:gd name="T78" fmla="*/ 0 w 152"/>
                  <a:gd name="T79" fmla="*/ 14 h 296"/>
                  <a:gd name="T80" fmla="*/ 3 w 152"/>
                  <a:gd name="T81" fmla="*/ 12 h 296"/>
                  <a:gd name="T82" fmla="*/ 4 w 152"/>
                  <a:gd name="T83" fmla="*/ 5 h 296"/>
                  <a:gd name="T84" fmla="*/ 3 w 152"/>
                  <a:gd name="T85" fmla="*/ 2 h 296"/>
                  <a:gd name="T86" fmla="*/ 3 w 152"/>
                  <a:gd name="T87" fmla="*/ 0 h 2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52" h="296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8" name="Freeform 295"/>
              <p:cNvSpPr>
                <a:spLocks/>
              </p:cNvSpPr>
              <p:nvPr/>
            </p:nvSpPr>
            <p:spPr bwMode="auto">
              <a:xfrm>
                <a:off x="5189" y="2442"/>
                <a:ext cx="8" cy="13"/>
              </a:xfrm>
              <a:custGeom>
                <a:avLst/>
                <a:gdLst>
                  <a:gd name="T0" fmla="*/ 2 w 26"/>
                  <a:gd name="T1" fmla="*/ 4 h 38"/>
                  <a:gd name="T2" fmla="*/ 2 w 26"/>
                  <a:gd name="T3" fmla="*/ 0 h 38"/>
                  <a:gd name="T4" fmla="*/ 2 w 26"/>
                  <a:gd name="T5" fmla="*/ 0 h 38"/>
                  <a:gd name="T6" fmla="*/ 1 w 26"/>
                  <a:gd name="T7" fmla="*/ 0 h 38"/>
                  <a:gd name="T8" fmla="*/ 1 w 26"/>
                  <a:gd name="T9" fmla="*/ 1 h 38"/>
                  <a:gd name="T10" fmla="*/ 0 w 26"/>
                  <a:gd name="T11" fmla="*/ 1 h 38"/>
                  <a:gd name="T12" fmla="*/ 2 w 26"/>
                  <a:gd name="T13" fmla="*/ 3 h 38"/>
                  <a:gd name="T14" fmla="*/ 2 w 26"/>
                  <a:gd name="T15" fmla="*/ 4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38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79" name="Freeform 296"/>
              <p:cNvSpPr>
                <a:spLocks/>
              </p:cNvSpPr>
              <p:nvPr/>
            </p:nvSpPr>
            <p:spPr bwMode="auto">
              <a:xfrm>
                <a:off x="5165" y="2420"/>
                <a:ext cx="10" cy="10"/>
              </a:xfrm>
              <a:custGeom>
                <a:avLst/>
                <a:gdLst>
                  <a:gd name="T0" fmla="*/ 0 w 34"/>
                  <a:gd name="T1" fmla="*/ 2 h 31"/>
                  <a:gd name="T2" fmla="*/ 1 w 34"/>
                  <a:gd name="T3" fmla="*/ 2 h 31"/>
                  <a:gd name="T4" fmla="*/ 1 w 34"/>
                  <a:gd name="T5" fmla="*/ 3 h 31"/>
                  <a:gd name="T6" fmla="*/ 2 w 34"/>
                  <a:gd name="T7" fmla="*/ 3 h 31"/>
                  <a:gd name="T8" fmla="*/ 3 w 34"/>
                  <a:gd name="T9" fmla="*/ 3 h 31"/>
                  <a:gd name="T10" fmla="*/ 3 w 34"/>
                  <a:gd name="T11" fmla="*/ 3 h 31"/>
                  <a:gd name="T12" fmla="*/ 3 w 34"/>
                  <a:gd name="T13" fmla="*/ 2 h 31"/>
                  <a:gd name="T14" fmla="*/ 2 w 34"/>
                  <a:gd name="T15" fmla="*/ 1 h 31"/>
                  <a:gd name="T16" fmla="*/ 2 w 34"/>
                  <a:gd name="T17" fmla="*/ 0 h 31"/>
                  <a:gd name="T18" fmla="*/ 1 w 34"/>
                  <a:gd name="T19" fmla="*/ 1 h 31"/>
                  <a:gd name="T20" fmla="*/ 1 w 34"/>
                  <a:gd name="T21" fmla="*/ 1 h 31"/>
                  <a:gd name="T22" fmla="*/ 1 w 34"/>
                  <a:gd name="T23" fmla="*/ 2 h 31"/>
                  <a:gd name="T24" fmla="*/ 1 w 34"/>
                  <a:gd name="T25" fmla="*/ 2 h 31"/>
                  <a:gd name="T26" fmla="*/ 0 w 34"/>
                  <a:gd name="T27" fmla="*/ 2 h 31"/>
                  <a:gd name="T28" fmla="*/ 0 w 34"/>
                  <a:gd name="T29" fmla="*/ 2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31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0" name="Freeform 297"/>
              <p:cNvSpPr>
                <a:spLocks/>
              </p:cNvSpPr>
              <p:nvPr/>
            </p:nvSpPr>
            <p:spPr bwMode="auto">
              <a:xfrm>
                <a:off x="5139" y="2418"/>
                <a:ext cx="6" cy="12"/>
              </a:xfrm>
              <a:custGeom>
                <a:avLst/>
                <a:gdLst>
                  <a:gd name="T0" fmla="*/ 0 w 20"/>
                  <a:gd name="T1" fmla="*/ 1 h 37"/>
                  <a:gd name="T2" fmla="*/ 0 w 20"/>
                  <a:gd name="T3" fmla="*/ 4 h 37"/>
                  <a:gd name="T4" fmla="*/ 1 w 20"/>
                  <a:gd name="T5" fmla="*/ 4 h 37"/>
                  <a:gd name="T6" fmla="*/ 2 w 20"/>
                  <a:gd name="T7" fmla="*/ 3 h 37"/>
                  <a:gd name="T8" fmla="*/ 2 w 20"/>
                  <a:gd name="T9" fmla="*/ 0 h 37"/>
                  <a:gd name="T10" fmla="*/ 0 w 20"/>
                  <a:gd name="T11" fmla="*/ 1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37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1" name="Line 298"/>
              <p:cNvSpPr>
                <a:spLocks noChangeShapeType="1"/>
              </p:cNvSpPr>
              <p:nvPr/>
            </p:nvSpPr>
            <p:spPr bwMode="auto">
              <a:xfrm>
                <a:off x="5180" y="2449"/>
                <a:ext cx="1" cy="10"/>
              </a:xfrm>
              <a:prstGeom prst="line">
                <a:avLst/>
              </a:prstGeom>
              <a:grpFill/>
              <a:ln w="9525">
                <a:solidFill>
                  <a:srgbClr val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2" name="Freeform 299"/>
              <p:cNvSpPr>
                <a:spLocks/>
              </p:cNvSpPr>
              <p:nvPr/>
            </p:nvSpPr>
            <p:spPr bwMode="auto">
              <a:xfrm>
                <a:off x="5180" y="2453"/>
                <a:ext cx="4" cy="6"/>
              </a:xfrm>
              <a:custGeom>
                <a:avLst/>
                <a:gdLst>
                  <a:gd name="T0" fmla="*/ 0 w 13"/>
                  <a:gd name="T1" fmla="*/ 2 h 18"/>
                  <a:gd name="T2" fmla="*/ 0 w 13"/>
                  <a:gd name="T3" fmla="*/ 1 h 18"/>
                  <a:gd name="T4" fmla="*/ 0 w 13"/>
                  <a:gd name="T5" fmla="*/ 1 h 18"/>
                  <a:gd name="T6" fmla="*/ 1 w 13"/>
                  <a:gd name="T7" fmla="*/ 0 h 18"/>
                  <a:gd name="T8" fmla="*/ 1 w 1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3" name="Line 300"/>
              <p:cNvSpPr>
                <a:spLocks noChangeShapeType="1"/>
              </p:cNvSpPr>
              <p:nvPr/>
            </p:nvSpPr>
            <p:spPr bwMode="auto">
              <a:xfrm flipH="1" flipV="1">
                <a:off x="5178" y="2447"/>
                <a:ext cx="6" cy="6"/>
              </a:xfrm>
              <a:prstGeom prst="line">
                <a:avLst/>
              </a:prstGeom>
              <a:grpFill/>
              <a:ln w="9525">
                <a:solidFill>
                  <a:srgbClr val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4" name="Freeform 301"/>
              <p:cNvSpPr>
                <a:spLocks/>
              </p:cNvSpPr>
              <p:nvPr/>
            </p:nvSpPr>
            <p:spPr bwMode="auto">
              <a:xfrm>
                <a:off x="5116" y="2564"/>
                <a:ext cx="9" cy="10"/>
              </a:xfrm>
              <a:custGeom>
                <a:avLst/>
                <a:gdLst>
                  <a:gd name="T0" fmla="*/ 0 w 27"/>
                  <a:gd name="T1" fmla="*/ 0 h 31"/>
                  <a:gd name="T2" fmla="*/ 2 w 27"/>
                  <a:gd name="T3" fmla="*/ 3 h 31"/>
                  <a:gd name="T4" fmla="*/ 3 w 27"/>
                  <a:gd name="T5" fmla="*/ 1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5" name="Freeform 302"/>
              <p:cNvSpPr>
                <a:spLocks/>
              </p:cNvSpPr>
              <p:nvPr/>
            </p:nvSpPr>
            <p:spPr bwMode="auto">
              <a:xfrm>
                <a:off x="5119" y="2568"/>
                <a:ext cx="6" cy="1"/>
              </a:xfrm>
              <a:custGeom>
                <a:avLst/>
                <a:gdLst>
                  <a:gd name="T0" fmla="*/ 2 w 20"/>
                  <a:gd name="T1" fmla="*/ 0 h 1"/>
                  <a:gd name="T2" fmla="*/ 1 w 20"/>
                  <a:gd name="T3" fmla="*/ 0 h 1"/>
                  <a:gd name="T4" fmla="*/ 0 w 20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6" name="Freeform 303"/>
              <p:cNvSpPr>
                <a:spLocks/>
              </p:cNvSpPr>
              <p:nvPr/>
            </p:nvSpPr>
            <p:spPr bwMode="auto">
              <a:xfrm>
                <a:off x="5127" y="2557"/>
                <a:ext cx="12" cy="5"/>
              </a:xfrm>
              <a:custGeom>
                <a:avLst/>
                <a:gdLst>
                  <a:gd name="T0" fmla="*/ 0 w 34"/>
                  <a:gd name="T1" fmla="*/ 2 h 13"/>
                  <a:gd name="T2" fmla="*/ 1 w 34"/>
                  <a:gd name="T3" fmla="*/ 2 h 13"/>
                  <a:gd name="T4" fmla="*/ 1 w 34"/>
                  <a:gd name="T5" fmla="*/ 2 h 13"/>
                  <a:gd name="T6" fmla="*/ 2 w 34"/>
                  <a:gd name="T7" fmla="*/ 2 h 13"/>
                  <a:gd name="T8" fmla="*/ 2 w 34"/>
                  <a:gd name="T9" fmla="*/ 1 h 13"/>
                  <a:gd name="T10" fmla="*/ 4 w 34"/>
                  <a:gd name="T11" fmla="*/ 0 h 13"/>
                  <a:gd name="T12" fmla="*/ 4 w 34"/>
                  <a:gd name="T13" fmla="*/ 0 h 13"/>
                  <a:gd name="T14" fmla="*/ 3 w 34"/>
                  <a:gd name="T15" fmla="*/ 0 h 13"/>
                  <a:gd name="T16" fmla="*/ 2 w 34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7" name="Freeform 304"/>
              <p:cNvSpPr>
                <a:spLocks/>
              </p:cNvSpPr>
              <p:nvPr/>
            </p:nvSpPr>
            <p:spPr bwMode="auto">
              <a:xfrm>
                <a:off x="5127" y="2547"/>
                <a:ext cx="12" cy="6"/>
              </a:xfrm>
              <a:custGeom>
                <a:avLst/>
                <a:gdLst>
                  <a:gd name="T0" fmla="*/ 4 w 34"/>
                  <a:gd name="T1" fmla="*/ 2 h 18"/>
                  <a:gd name="T2" fmla="*/ 4 w 34"/>
                  <a:gd name="T3" fmla="*/ 0 h 18"/>
                  <a:gd name="T4" fmla="*/ 4 w 34"/>
                  <a:gd name="T5" fmla="*/ 0 h 18"/>
                  <a:gd name="T6" fmla="*/ 2 w 34"/>
                  <a:gd name="T7" fmla="*/ 0 h 18"/>
                  <a:gd name="T8" fmla="*/ 1 w 34"/>
                  <a:gd name="T9" fmla="*/ 0 h 18"/>
                  <a:gd name="T10" fmla="*/ 0 w 34"/>
                  <a:gd name="T11" fmla="*/ 0 h 18"/>
                  <a:gd name="T12" fmla="*/ 4 w 34"/>
                  <a:gd name="T13" fmla="*/ 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8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8" name="Freeform 305"/>
              <p:cNvSpPr>
                <a:spLocks/>
              </p:cNvSpPr>
              <p:nvPr/>
            </p:nvSpPr>
            <p:spPr bwMode="auto">
              <a:xfrm>
                <a:off x="5141" y="2535"/>
                <a:ext cx="20" cy="8"/>
              </a:xfrm>
              <a:custGeom>
                <a:avLst/>
                <a:gdLst>
                  <a:gd name="T0" fmla="*/ 6 w 59"/>
                  <a:gd name="T1" fmla="*/ 3 h 25"/>
                  <a:gd name="T2" fmla="*/ 6 w 59"/>
                  <a:gd name="T3" fmla="*/ 1 h 25"/>
                  <a:gd name="T4" fmla="*/ 7 w 59"/>
                  <a:gd name="T5" fmla="*/ 0 h 25"/>
                  <a:gd name="T6" fmla="*/ 5 w 59"/>
                  <a:gd name="T7" fmla="*/ 0 h 25"/>
                  <a:gd name="T8" fmla="*/ 3 w 59"/>
                  <a:gd name="T9" fmla="*/ 0 h 25"/>
                  <a:gd name="T10" fmla="*/ 2 w 59"/>
                  <a:gd name="T11" fmla="*/ 0 h 25"/>
                  <a:gd name="T12" fmla="*/ 1 w 59"/>
                  <a:gd name="T13" fmla="*/ 0 h 25"/>
                  <a:gd name="T14" fmla="*/ 1 w 59"/>
                  <a:gd name="T15" fmla="*/ 0 h 25"/>
                  <a:gd name="T16" fmla="*/ 0 w 59"/>
                  <a:gd name="T17" fmla="*/ 1 h 25"/>
                  <a:gd name="T18" fmla="*/ 1 w 59"/>
                  <a:gd name="T19" fmla="*/ 1 h 25"/>
                  <a:gd name="T20" fmla="*/ 3 w 59"/>
                  <a:gd name="T21" fmla="*/ 2 h 25"/>
                  <a:gd name="T22" fmla="*/ 4 w 59"/>
                  <a:gd name="T23" fmla="*/ 2 h 25"/>
                  <a:gd name="T24" fmla="*/ 4 w 59"/>
                  <a:gd name="T25" fmla="*/ 3 h 25"/>
                  <a:gd name="T26" fmla="*/ 5 w 59"/>
                  <a:gd name="T27" fmla="*/ 3 h 25"/>
                  <a:gd name="T28" fmla="*/ 6 w 59"/>
                  <a:gd name="T29" fmla="*/ 3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" h="25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89" name="Line 306"/>
              <p:cNvSpPr>
                <a:spLocks noChangeShapeType="1"/>
              </p:cNvSpPr>
              <p:nvPr/>
            </p:nvSpPr>
            <p:spPr bwMode="auto">
              <a:xfrm flipV="1">
                <a:off x="5191" y="2516"/>
                <a:ext cx="6" cy="2"/>
              </a:xfrm>
              <a:prstGeom prst="line">
                <a:avLst/>
              </a:prstGeom>
              <a:grpFill/>
              <a:ln w="9525">
                <a:solidFill>
                  <a:srgbClr val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222" name="Freeform 307"/>
            <p:cNvSpPr>
              <a:spLocks/>
            </p:cNvSpPr>
            <p:nvPr>
              <p:custDataLst>
                <p:tags r:id="rId210"/>
              </p:custDataLst>
            </p:nvPr>
          </p:nvSpPr>
          <p:spPr bwMode="auto">
            <a:xfrm>
              <a:off x="7280378" y="3879820"/>
              <a:ext cx="14093" cy="55183"/>
            </a:xfrm>
            <a:custGeom>
              <a:avLst/>
              <a:gdLst>
                <a:gd name="T0" fmla="*/ 0 w 33"/>
                <a:gd name="T1" fmla="*/ 43 h 43"/>
                <a:gd name="T2" fmla="*/ 1 w 33"/>
                <a:gd name="T3" fmla="*/ 34 h 43"/>
                <a:gd name="T4" fmla="*/ 2 w 33"/>
                <a:gd name="T5" fmla="*/ 27 h 43"/>
                <a:gd name="T6" fmla="*/ 5 w 33"/>
                <a:gd name="T7" fmla="*/ 21 h 43"/>
                <a:gd name="T8" fmla="*/ 9 w 33"/>
                <a:gd name="T9" fmla="*/ 15 h 43"/>
                <a:gd name="T10" fmla="*/ 14 w 33"/>
                <a:gd name="T11" fmla="*/ 9 h 43"/>
                <a:gd name="T12" fmla="*/ 20 w 33"/>
                <a:gd name="T13" fmla="*/ 5 h 43"/>
                <a:gd name="T14" fmla="*/ 26 w 33"/>
                <a:gd name="T15" fmla="*/ 2 h 43"/>
                <a:gd name="T16" fmla="*/ 33 w 33"/>
                <a:gd name="T17" fmla="*/ 0 h 43"/>
                <a:gd name="T18" fmla="*/ 33 w 33"/>
                <a:gd name="T19" fmla="*/ 25 h 43"/>
                <a:gd name="T20" fmla="*/ 23 w 33"/>
                <a:gd name="T21" fmla="*/ 27 h 43"/>
                <a:gd name="T22" fmla="*/ 18 w 33"/>
                <a:gd name="T23" fmla="*/ 29 h 43"/>
                <a:gd name="T24" fmla="*/ 16 w 33"/>
                <a:gd name="T25" fmla="*/ 32 h 43"/>
                <a:gd name="T26" fmla="*/ 16 w 33"/>
                <a:gd name="T27" fmla="*/ 34 h 43"/>
                <a:gd name="T28" fmla="*/ 16 w 33"/>
                <a:gd name="T29" fmla="*/ 36 h 43"/>
                <a:gd name="T30" fmla="*/ 14 w 33"/>
                <a:gd name="T31" fmla="*/ 38 h 43"/>
                <a:gd name="T32" fmla="*/ 10 w 33"/>
                <a:gd name="T33" fmla="*/ 41 h 43"/>
                <a:gd name="T34" fmla="*/ 0 w 33"/>
                <a:gd name="T3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43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23" name="Freeform 308"/>
            <p:cNvSpPr>
              <a:spLocks/>
            </p:cNvSpPr>
            <p:nvPr>
              <p:custDataLst>
                <p:tags r:id="rId211"/>
              </p:custDataLst>
            </p:nvPr>
          </p:nvSpPr>
          <p:spPr bwMode="auto">
            <a:xfrm>
              <a:off x="7356715" y="3819939"/>
              <a:ext cx="22313" cy="58706"/>
            </a:xfrm>
            <a:custGeom>
              <a:avLst/>
              <a:gdLst>
                <a:gd name="T0" fmla="*/ 0 w 54"/>
                <a:gd name="T1" fmla="*/ 55 h 92"/>
                <a:gd name="T2" fmla="*/ 1 w 54"/>
                <a:gd name="T3" fmla="*/ 51 h 92"/>
                <a:gd name="T4" fmla="*/ 2 w 54"/>
                <a:gd name="T5" fmla="*/ 46 h 92"/>
                <a:gd name="T6" fmla="*/ 3 w 54"/>
                <a:gd name="T7" fmla="*/ 42 h 92"/>
                <a:gd name="T8" fmla="*/ 6 w 54"/>
                <a:gd name="T9" fmla="*/ 37 h 92"/>
                <a:gd name="T10" fmla="*/ 11 w 54"/>
                <a:gd name="T11" fmla="*/ 29 h 92"/>
                <a:gd name="T12" fmla="*/ 18 w 54"/>
                <a:gd name="T13" fmla="*/ 21 h 92"/>
                <a:gd name="T14" fmla="*/ 31 w 54"/>
                <a:gd name="T15" fmla="*/ 7 h 92"/>
                <a:gd name="T16" fmla="*/ 41 w 54"/>
                <a:gd name="T17" fmla="*/ 0 h 92"/>
                <a:gd name="T18" fmla="*/ 54 w 54"/>
                <a:gd name="T19" fmla="*/ 12 h 92"/>
                <a:gd name="T20" fmla="*/ 51 w 54"/>
                <a:gd name="T21" fmla="*/ 21 h 92"/>
                <a:gd name="T22" fmla="*/ 47 w 54"/>
                <a:gd name="T23" fmla="*/ 29 h 92"/>
                <a:gd name="T24" fmla="*/ 44 w 54"/>
                <a:gd name="T25" fmla="*/ 35 h 92"/>
                <a:gd name="T26" fmla="*/ 41 w 54"/>
                <a:gd name="T27" fmla="*/ 41 h 92"/>
                <a:gd name="T28" fmla="*/ 33 w 54"/>
                <a:gd name="T29" fmla="*/ 49 h 92"/>
                <a:gd name="T30" fmla="*/ 28 w 54"/>
                <a:gd name="T31" fmla="*/ 55 h 92"/>
                <a:gd name="T32" fmla="*/ 26 w 54"/>
                <a:gd name="T33" fmla="*/ 64 h 92"/>
                <a:gd name="T34" fmla="*/ 26 w 54"/>
                <a:gd name="T35" fmla="*/ 74 h 92"/>
                <a:gd name="T36" fmla="*/ 24 w 54"/>
                <a:gd name="T37" fmla="*/ 83 h 92"/>
                <a:gd name="T38" fmla="*/ 20 w 54"/>
                <a:gd name="T39" fmla="*/ 92 h 92"/>
                <a:gd name="T40" fmla="*/ 14 w 54"/>
                <a:gd name="T41" fmla="*/ 83 h 92"/>
                <a:gd name="T42" fmla="*/ 8 w 54"/>
                <a:gd name="T43" fmla="*/ 74 h 92"/>
                <a:gd name="T44" fmla="*/ 5 w 54"/>
                <a:gd name="T45" fmla="*/ 70 h 92"/>
                <a:gd name="T46" fmla="*/ 2 w 54"/>
                <a:gd name="T47" fmla="*/ 64 h 92"/>
                <a:gd name="T48" fmla="*/ 1 w 54"/>
                <a:gd name="T49" fmla="*/ 60 h 92"/>
                <a:gd name="T50" fmla="*/ 0 w 54"/>
                <a:gd name="T51" fmla="*/ 5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92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24" name="Freeform 309"/>
            <p:cNvSpPr>
              <a:spLocks/>
            </p:cNvSpPr>
            <p:nvPr>
              <p:custDataLst>
                <p:tags r:id="rId212"/>
              </p:custDataLst>
            </p:nvPr>
          </p:nvSpPr>
          <p:spPr bwMode="auto">
            <a:xfrm>
              <a:off x="7403691" y="3699006"/>
              <a:ext cx="24662" cy="57531"/>
            </a:xfrm>
            <a:custGeom>
              <a:avLst/>
              <a:gdLst>
                <a:gd name="T0" fmla="*/ 0 w 60"/>
                <a:gd name="T1" fmla="*/ 0 h 18"/>
                <a:gd name="T2" fmla="*/ 19 w 60"/>
                <a:gd name="T3" fmla="*/ 4 h 18"/>
                <a:gd name="T4" fmla="*/ 37 w 60"/>
                <a:gd name="T5" fmla="*/ 9 h 18"/>
                <a:gd name="T6" fmla="*/ 45 w 60"/>
                <a:gd name="T7" fmla="*/ 11 h 18"/>
                <a:gd name="T8" fmla="*/ 51 w 60"/>
                <a:gd name="T9" fmla="*/ 13 h 18"/>
                <a:gd name="T10" fmla="*/ 56 w 60"/>
                <a:gd name="T11" fmla="*/ 16 h 18"/>
                <a:gd name="T12" fmla="*/ 60 w 60"/>
                <a:gd name="T13" fmla="*/ 18 h 18"/>
                <a:gd name="T14" fmla="*/ 38 w 60"/>
                <a:gd name="T15" fmla="*/ 18 h 18"/>
                <a:gd name="T16" fmla="*/ 23 w 60"/>
                <a:gd name="T17" fmla="*/ 18 h 18"/>
                <a:gd name="T18" fmla="*/ 10 w 60"/>
                <a:gd name="T19" fmla="*/ 18 h 18"/>
                <a:gd name="T20" fmla="*/ 0 w 60"/>
                <a:gd name="T21" fmla="*/ 18 h 18"/>
                <a:gd name="T22" fmla="*/ 0 w 60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25" name="Freeform 310"/>
            <p:cNvSpPr>
              <a:spLocks/>
            </p:cNvSpPr>
            <p:nvPr>
              <p:custDataLst>
                <p:tags r:id="rId213"/>
              </p:custDataLst>
            </p:nvPr>
          </p:nvSpPr>
          <p:spPr bwMode="auto">
            <a:xfrm>
              <a:off x="7388424" y="3668479"/>
              <a:ext cx="24663" cy="57531"/>
            </a:xfrm>
            <a:custGeom>
              <a:avLst/>
              <a:gdLst>
                <a:gd name="T0" fmla="*/ 0 w 66"/>
                <a:gd name="T1" fmla="*/ 18 h 18"/>
                <a:gd name="T2" fmla="*/ 66 w 66"/>
                <a:gd name="T3" fmla="*/ 18 h 18"/>
                <a:gd name="T4" fmla="*/ 52 w 66"/>
                <a:gd name="T5" fmla="*/ 13 h 18"/>
                <a:gd name="T6" fmla="*/ 40 w 66"/>
                <a:gd name="T7" fmla="*/ 7 h 18"/>
                <a:gd name="T8" fmla="*/ 35 w 66"/>
                <a:gd name="T9" fmla="*/ 4 h 18"/>
                <a:gd name="T10" fmla="*/ 29 w 66"/>
                <a:gd name="T11" fmla="*/ 2 h 18"/>
                <a:gd name="T12" fmla="*/ 25 w 66"/>
                <a:gd name="T13" fmla="*/ 1 h 18"/>
                <a:gd name="T14" fmla="*/ 19 w 66"/>
                <a:gd name="T15" fmla="*/ 0 h 18"/>
                <a:gd name="T16" fmla="*/ 0 w 66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26" name="Freeform 311"/>
            <p:cNvSpPr>
              <a:spLocks/>
            </p:cNvSpPr>
            <p:nvPr>
              <p:custDataLst>
                <p:tags r:id="rId214"/>
              </p:custDataLst>
            </p:nvPr>
          </p:nvSpPr>
          <p:spPr bwMode="auto">
            <a:xfrm>
              <a:off x="7213438" y="3565158"/>
              <a:ext cx="8220" cy="57531"/>
            </a:xfrm>
            <a:custGeom>
              <a:avLst/>
              <a:gdLst>
                <a:gd name="T0" fmla="*/ 0 w 17"/>
                <a:gd name="T1" fmla="*/ 36 h 42"/>
                <a:gd name="T2" fmla="*/ 13 w 17"/>
                <a:gd name="T3" fmla="*/ 42 h 42"/>
                <a:gd name="T4" fmla="*/ 14 w 17"/>
                <a:gd name="T5" fmla="*/ 33 h 42"/>
                <a:gd name="T6" fmla="*/ 16 w 17"/>
                <a:gd name="T7" fmla="*/ 23 h 42"/>
                <a:gd name="T8" fmla="*/ 17 w 17"/>
                <a:gd name="T9" fmla="*/ 18 h 42"/>
                <a:gd name="T10" fmla="*/ 16 w 17"/>
                <a:gd name="T11" fmla="*/ 12 h 42"/>
                <a:gd name="T12" fmla="*/ 16 w 17"/>
                <a:gd name="T13" fmla="*/ 6 h 42"/>
                <a:gd name="T14" fmla="*/ 13 w 17"/>
                <a:gd name="T15" fmla="*/ 0 h 42"/>
                <a:gd name="T16" fmla="*/ 0 w 17"/>
                <a:gd name="T17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2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27" name="Freeform 312"/>
            <p:cNvSpPr>
              <a:spLocks/>
            </p:cNvSpPr>
            <p:nvPr>
              <p:custDataLst>
                <p:tags r:id="rId215"/>
              </p:custDataLst>
            </p:nvPr>
          </p:nvSpPr>
          <p:spPr bwMode="auto">
            <a:xfrm>
              <a:off x="7140624" y="3700180"/>
              <a:ext cx="30535" cy="58706"/>
            </a:xfrm>
            <a:custGeom>
              <a:avLst/>
              <a:gdLst>
                <a:gd name="T0" fmla="*/ 6 w 72"/>
                <a:gd name="T1" fmla="*/ 29 h 29"/>
                <a:gd name="T2" fmla="*/ 15 w 72"/>
                <a:gd name="T3" fmla="*/ 26 h 29"/>
                <a:gd name="T4" fmla="*/ 24 w 72"/>
                <a:gd name="T5" fmla="*/ 24 h 29"/>
                <a:gd name="T6" fmla="*/ 32 w 72"/>
                <a:gd name="T7" fmla="*/ 24 h 29"/>
                <a:gd name="T8" fmla="*/ 39 w 72"/>
                <a:gd name="T9" fmla="*/ 24 h 29"/>
                <a:gd name="T10" fmla="*/ 55 w 72"/>
                <a:gd name="T11" fmla="*/ 27 h 29"/>
                <a:gd name="T12" fmla="*/ 72 w 72"/>
                <a:gd name="T13" fmla="*/ 29 h 29"/>
                <a:gd name="T14" fmla="*/ 72 w 72"/>
                <a:gd name="T15" fmla="*/ 4 h 29"/>
                <a:gd name="T16" fmla="*/ 58 w 72"/>
                <a:gd name="T17" fmla="*/ 1 h 29"/>
                <a:gd name="T18" fmla="*/ 47 w 72"/>
                <a:gd name="T19" fmla="*/ 0 h 29"/>
                <a:gd name="T20" fmla="*/ 39 w 72"/>
                <a:gd name="T21" fmla="*/ 0 h 29"/>
                <a:gd name="T22" fmla="*/ 34 w 72"/>
                <a:gd name="T23" fmla="*/ 2 h 29"/>
                <a:gd name="T24" fmla="*/ 27 w 72"/>
                <a:gd name="T25" fmla="*/ 3 h 29"/>
                <a:gd name="T26" fmla="*/ 21 w 72"/>
                <a:gd name="T27" fmla="*/ 5 h 29"/>
                <a:gd name="T28" fmla="*/ 12 w 72"/>
                <a:gd name="T29" fmla="*/ 5 h 29"/>
                <a:gd name="T30" fmla="*/ 0 w 72"/>
                <a:gd name="T31" fmla="*/ 4 h 29"/>
                <a:gd name="T32" fmla="*/ 3 w 72"/>
                <a:gd name="T33" fmla="*/ 16 h 29"/>
                <a:gd name="T34" fmla="*/ 6 w 72"/>
                <a:gd name="T3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29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28" name="Freeform 313"/>
            <p:cNvSpPr>
              <a:spLocks/>
            </p:cNvSpPr>
            <p:nvPr>
              <p:custDataLst>
                <p:tags r:id="rId216"/>
              </p:custDataLst>
            </p:nvPr>
          </p:nvSpPr>
          <p:spPr bwMode="auto">
            <a:xfrm>
              <a:off x="7148845" y="3885690"/>
              <a:ext cx="18791" cy="56357"/>
            </a:xfrm>
            <a:custGeom>
              <a:avLst/>
              <a:gdLst>
                <a:gd name="T0" fmla="*/ 0 w 46"/>
                <a:gd name="T1" fmla="*/ 0 h 37"/>
                <a:gd name="T2" fmla="*/ 9 w 46"/>
                <a:gd name="T3" fmla="*/ 9 h 37"/>
                <a:gd name="T4" fmla="*/ 20 w 46"/>
                <a:gd name="T5" fmla="*/ 15 h 37"/>
                <a:gd name="T6" fmla="*/ 31 w 46"/>
                <a:gd name="T7" fmla="*/ 20 h 37"/>
                <a:gd name="T8" fmla="*/ 46 w 46"/>
                <a:gd name="T9" fmla="*/ 25 h 37"/>
                <a:gd name="T10" fmla="*/ 37 w 46"/>
                <a:gd name="T11" fmla="*/ 29 h 37"/>
                <a:gd name="T12" fmla="*/ 29 w 46"/>
                <a:gd name="T13" fmla="*/ 33 h 37"/>
                <a:gd name="T14" fmla="*/ 21 w 46"/>
                <a:gd name="T15" fmla="*/ 36 h 37"/>
                <a:gd name="T16" fmla="*/ 13 w 46"/>
                <a:gd name="T17" fmla="*/ 37 h 37"/>
                <a:gd name="T18" fmla="*/ 9 w 46"/>
                <a:gd name="T19" fmla="*/ 36 h 37"/>
                <a:gd name="T20" fmla="*/ 7 w 46"/>
                <a:gd name="T21" fmla="*/ 33 h 37"/>
                <a:gd name="T22" fmla="*/ 5 w 46"/>
                <a:gd name="T23" fmla="*/ 29 h 37"/>
                <a:gd name="T24" fmla="*/ 3 w 46"/>
                <a:gd name="T25" fmla="*/ 23 h 37"/>
                <a:gd name="T26" fmla="*/ 1 w 46"/>
                <a:gd name="T27" fmla="*/ 12 h 37"/>
                <a:gd name="T28" fmla="*/ 0 w 46"/>
                <a:gd name="T2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29" name="Freeform 314"/>
            <p:cNvSpPr>
              <a:spLocks/>
            </p:cNvSpPr>
            <p:nvPr>
              <p:custDataLst>
                <p:tags r:id="rId217"/>
              </p:custDataLst>
            </p:nvPr>
          </p:nvSpPr>
          <p:spPr bwMode="auto">
            <a:xfrm>
              <a:off x="7261588" y="3704877"/>
              <a:ext cx="10570" cy="57532"/>
            </a:xfrm>
            <a:custGeom>
              <a:avLst/>
              <a:gdLst>
                <a:gd name="T0" fmla="*/ 0 w 26"/>
                <a:gd name="T1" fmla="*/ 0 h 19"/>
                <a:gd name="T2" fmla="*/ 26 w 26"/>
                <a:gd name="T3" fmla="*/ 19 h 19"/>
                <a:gd name="T4" fmla="*/ 26 w 26"/>
                <a:gd name="T5" fmla="*/ 9 h 19"/>
                <a:gd name="T6" fmla="*/ 26 w 26"/>
                <a:gd name="T7" fmla="*/ 0 h 19"/>
                <a:gd name="T8" fmla="*/ 15 w 26"/>
                <a:gd name="T9" fmla="*/ 0 h 19"/>
                <a:gd name="T10" fmla="*/ 0 w 26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9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0" name="Freeform 315"/>
            <p:cNvSpPr>
              <a:spLocks/>
            </p:cNvSpPr>
            <p:nvPr>
              <p:custDataLst>
                <p:tags r:id="rId218"/>
              </p:custDataLst>
            </p:nvPr>
          </p:nvSpPr>
          <p:spPr bwMode="auto">
            <a:xfrm>
              <a:off x="7121834" y="3700180"/>
              <a:ext cx="18791" cy="58706"/>
            </a:xfrm>
            <a:custGeom>
              <a:avLst/>
              <a:gdLst>
                <a:gd name="T0" fmla="*/ 2 w 43"/>
                <a:gd name="T1" fmla="*/ 0 h 31"/>
                <a:gd name="T2" fmla="*/ 1 w 43"/>
                <a:gd name="T3" fmla="*/ 12 h 31"/>
                <a:gd name="T4" fmla="*/ 0 w 43"/>
                <a:gd name="T5" fmla="*/ 23 h 31"/>
                <a:gd name="T6" fmla="*/ 0 w 43"/>
                <a:gd name="T7" fmla="*/ 26 h 31"/>
                <a:gd name="T8" fmla="*/ 0 w 43"/>
                <a:gd name="T9" fmla="*/ 29 h 31"/>
                <a:gd name="T10" fmla="*/ 0 w 43"/>
                <a:gd name="T11" fmla="*/ 31 h 31"/>
                <a:gd name="T12" fmla="*/ 2 w 43"/>
                <a:gd name="T13" fmla="*/ 31 h 31"/>
                <a:gd name="T14" fmla="*/ 13 w 43"/>
                <a:gd name="T15" fmla="*/ 22 h 31"/>
                <a:gd name="T16" fmla="*/ 25 w 43"/>
                <a:gd name="T17" fmla="*/ 13 h 31"/>
                <a:gd name="T18" fmla="*/ 35 w 43"/>
                <a:gd name="T19" fmla="*/ 5 h 31"/>
                <a:gd name="T20" fmla="*/ 43 w 43"/>
                <a:gd name="T21" fmla="*/ 0 h 31"/>
                <a:gd name="T22" fmla="*/ 2 w 43"/>
                <a:gd name="T2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31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1" name="Freeform 316"/>
            <p:cNvSpPr>
              <a:spLocks/>
            </p:cNvSpPr>
            <p:nvPr>
              <p:custDataLst>
                <p:tags r:id="rId219"/>
              </p:custDataLst>
            </p:nvPr>
          </p:nvSpPr>
          <p:spPr bwMode="auto">
            <a:xfrm>
              <a:off x="7166461" y="3748319"/>
              <a:ext cx="29360" cy="56357"/>
            </a:xfrm>
            <a:custGeom>
              <a:avLst/>
              <a:gdLst>
                <a:gd name="T0" fmla="*/ 4 w 71"/>
                <a:gd name="T1" fmla="*/ 12 h 49"/>
                <a:gd name="T2" fmla="*/ 4 w 71"/>
                <a:gd name="T3" fmla="*/ 18 h 49"/>
                <a:gd name="T4" fmla="*/ 5 w 71"/>
                <a:gd name="T5" fmla="*/ 25 h 49"/>
                <a:gd name="T6" fmla="*/ 7 w 71"/>
                <a:gd name="T7" fmla="*/ 31 h 49"/>
                <a:gd name="T8" fmla="*/ 9 w 71"/>
                <a:gd name="T9" fmla="*/ 37 h 49"/>
                <a:gd name="T10" fmla="*/ 14 w 71"/>
                <a:gd name="T11" fmla="*/ 41 h 49"/>
                <a:gd name="T12" fmla="*/ 18 w 71"/>
                <a:gd name="T13" fmla="*/ 46 h 49"/>
                <a:gd name="T14" fmla="*/ 23 w 71"/>
                <a:gd name="T15" fmla="*/ 48 h 49"/>
                <a:gd name="T16" fmla="*/ 30 w 71"/>
                <a:gd name="T17" fmla="*/ 49 h 49"/>
                <a:gd name="T18" fmla="*/ 35 w 71"/>
                <a:gd name="T19" fmla="*/ 48 h 49"/>
                <a:gd name="T20" fmla="*/ 40 w 71"/>
                <a:gd name="T21" fmla="*/ 46 h 49"/>
                <a:gd name="T22" fmla="*/ 45 w 71"/>
                <a:gd name="T23" fmla="*/ 42 h 49"/>
                <a:gd name="T24" fmla="*/ 50 w 71"/>
                <a:gd name="T25" fmla="*/ 37 h 49"/>
                <a:gd name="T26" fmla="*/ 60 w 71"/>
                <a:gd name="T27" fmla="*/ 28 h 49"/>
                <a:gd name="T28" fmla="*/ 71 w 71"/>
                <a:gd name="T29" fmla="*/ 18 h 49"/>
                <a:gd name="T30" fmla="*/ 61 w 71"/>
                <a:gd name="T31" fmla="*/ 12 h 49"/>
                <a:gd name="T32" fmla="*/ 52 w 71"/>
                <a:gd name="T33" fmla="*/ 9 h 49"/>
                <a:gd name="T34" fmla="*/ 44 w 71"/>
                <a:gd name="T35" fmla="*/ 7 h 49"/>
                <a:gd name="T36" fmla="*/ 37 w 71"/>
                <a:gd name="T37" fmla="*/ 6 h 49"/>
                <a:gd name="T38" fmla="*/ 29 w 71"/>
                <a:gd name="T39" fmla="*/ 6 h 49"/>
                <a:gd name="T40" fmla="*/ 21 w 71"/>
                <a:gd name="T41" fmla="*/ 5 h 49"/>
                <a:gd name="T42" fmla="*/ 14 w 71"/>
                <a:gd name="T43" fmla="*/ 3 h 49"/>
                <a:gd name="T44" fmla="*/ 4 w 71"/>
                <a:gd name="T45" fmla="*/ 0 h 49"/>
                <a:gd name="T46" fmla="*/ 3 w 71"/>
                <a:gd name="T47" fmla="*/ 1 h 49"/>
                <a:gd name="T48" fmla="*/ 1 w 71"/>
                <a:gd name="T49" fmla="*/ 6 h 49"/>
                <a:gd name="T50" fmla="*/ 0 w 71"/>
                <a:gd name="T51" fmla="*/ 8 h 49"/>
                <a:gd name="T52" fmla="*/ 0 w 71"/>
                <a:gd name="T53" fmla="*/ 10 h 49"/>
                <a:gd name="T54" fmla="*/ 1 w 71"/>
                <a:gd name="T55" fmla="*/ 11 h 49"/>
                <a:gd name="T56" fmla="*/ 4 w 71"/>
                <a:gd name="T57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" h="49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2" name="Freeform 317"/>
            <p:cNvSpPr>
              <a:spLocks/>
            </p:cNvSpPr>
            <p:nvPr>
              <p:custDataLst>
                <p:tags r:id="rId220"/>
              </p:custDataLst>
            </p:nvPr>
          </p:nvSpPr>
          <p:spPr bwMode="auto">
            <a:xfrm>
              <a:off x="6967986" y="3951440"/>
              <a:ext cx="45802" cy="58706"/>
            </a:xfrm>
            <a:custGeom>
              <a:avLst/>
              <a:gdLst>
                <a:gd name="T0" fmla="*/ 7772032 w 112"/>
                <a:gd name="T1" fmla="*/ 10206683 h 26"/>
                <a:gd name="T2" fmla="*/ 9461837 w 112"/>
                <a:gd name="T3" fmla="*/ 10206683 h 26"/>
                <a:gd name="T4" fmla="*/ 11151230 w 112"/>
                <a:gd name="T5" fmla="*/ 15310025 h 26"/>
                <a:gd name="T6" fmla="*/ 12502745 w 112"/>
                <a:gd name="T7" fmla="*/ 20413367 h 26"/>
                <a:gd name="T8" fmla="*/ 14192549 w 112"/>
                <a:gd name="T9" fmla="*/ 30622309 h 26"/>
                <a:gd name="T10" fmla="*/ 15544064 w 112"/>
                <a:gd name="T11" fmla="*/ 45932334 h 26"/>
                <a:gd name="T12" fmla="*/ 16895579 w 112"/>
                <a:gd name="T13" fmla="*/ 61242359 h 26"/>
                <a:gd name="T14" fmla="*/ 17909626 w 112"/>
                <a:gd name="T15" fmla="*/ 81657985 h 26"/>
                <a:gd name="T16" fmla="*/ 18923262 w 112"/>
                <a:gd name="T17" fmla="*/ 102071351 h 26"/>
                <a:gd name="T18" fmla="*/ 18585384 w 112"/>
                <a:gd name="T19" fmla="*/ 112280294 h 26"/>
                <a:gd name="T20" fmla="*/ 17740687 w 112"/>
                <a:gd name="T21" fmla="*/ 117383635 h 26"/>
                <a:gd name="T22" fmla="*/ 17064929 w 112"/>
                <a:gd name="T23" fmla="*/ 127590319 h 26"/>
                <a:gd name="T24" fmla="*/ 16050882 w 112"/>
                <a:gd name="T25" fmla="*/ 127590319 h 26"/>
                <a:gd name="T26" fmla="*/ 14699367 w 112"/>
                <a:gd name="T27" fmla="*/ 132693660 h 26"/>
                <a:gd name="T28" fmla="*/ 13347853 w 112"/>
                <a:gd name="T29" fmla="*/ 132693660 h 26"/>
                <a:gd name="T30" fmla="*/ 11151230 w 112"/>
                <a:gd name="T31" fmla="*/ 122486977 h 26"/>
                <a:gd name="T32" fmla="*/ 6927335 w 112"/>
                <a:gd name="T33" fmla="*/ 96968010 h 26"/>
                <a:gd name="T34" fmla="*/ 2703441 w 112"/>
                <a:gd name="T35" fmla="*/ 66347960 h 26"/>
                <a:gd name="T36" fmla="*/ 0 w 112"/>
                <a:gd name="T37" fmla="*/ 40828992 h 26"/>
                <a:gd name="T38" fmla="*/ 844697 w 112"/>
                <a:gd name="T39" fmla="*/ 20413367 h 26"/>
                <a:gd name="T40" fmla="*/ 1858333 w 112"/>
                <a:gd name="T41" fmla="*/ 10206683 h 26"/>
                <a:gd name="T42" fmla="*/ 3041319 w 112"/>
                <a:gd name="T43" fmla="*/ 5103342 h 26"/>
                <a:gd name="T44" fmla="*/ 4223895 w 112"/>
                <a:gd name="T45" fmla="*/ 0 h 26"/>
                <a:gd name="T46" fmla="*/ 6251578 w 112"/>
                <a:gd name="T47" fmla="*/ 5103342 h 26"/>
                <a:gd name="T48" fmla="*/ 7772032 w 112"/>
                <a:gd name="T49" fmla="*/ 10206683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2" h="26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33" name="Freeform 318"/>
            <p:cNvSpPr>
              <a:spLocks/>
            </p:cNvSpPr>
            <p:nvPr>
              <p:custDataLst>
                <p:tags r:id="rId221"/>
              </p:custDataLst>
            </p:nvPr>
          </p:nvSpPr>
          <p:spPr bwMode="auto">
            <a:xfrm>
              <a:off x="7065462" y="3989011"/>
              <a:ext cx="15267" cy="58706"/>
            </a:xfrm>
            <a:custGeom>
              <a:avLst/>
              <a:gdLst>
                <a:gd name="T0" fmla="*/ 0 w 41"/>
                <a:gd name="T1" fmla="*/ 0 h 25"/>
                <a:gd name="T2" fmla="*/ 41 w 41"/>
                <a:gd name="T3" fmla="*/ 0 h 25"/>
                <a:gd name="T4" fmla="*/ 28 w 41"/>
                <a:gd name="T5" fmla="*/ 8 h 25"/>
                <a:gd name="T6" fmla="*/ 18 w 41"/>
                <a:gd name="T7" fmla="*/ 15 h 25"/>
                <a:gd name="T8" fmla="*/ 9 w 41"/>
                <a:gd name="T9" fmla="*/ 20 h 25"/>
                <a:gd name="T10" fmla="*/ 0 w 41"/>
                <a:gd name="T11" fmla="*/ 25 h 25"/>
                <a:gd name="T12" fmla="*/ 0 w 41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5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4" name="Freeform 319"/>
            <p:cNvSpPr>
              <a:spLocks/>
            </p:cNvSpPr>
            <p:nvPr>
              <p:custDataLst>
                <p:tags r:id="rId222"/>
              </p:custDataLst>
            </p:nvPr>
          </p:nvSpPr>
          <p:spPr bwMode="auto">
            <a:xfrm>
              <a:off x="6898697" y="3920913"/>
              <a:ext cx="37581" cy="56357"/>
            </a:xfrm>
            <a:custGeom>
              <a:avLst/>
              <a:gdLst>
                <a:gd name="T0" fmla="*/ 0 w 81"/>
                <a:gd name="T1" fmla="*/ 31 h 31"/>
                <a:gd name="T2" fmla="*/ 0 w 81"/>
                <a:gd name="T3" fmla="*/ 22 h 31"/>
                <a:gd name="T4" fmla="*/ 0 w 81"/>
                <a:gd name="T5" fmla="*/ 13 h 31"/>
                <a:gd name="T6" fmla="*/ 0 w 81"/>
                <a:gd name="T7" fmla="*/ 10 h 31"/>
                <a:gd name="T8" fmla="*/ 2 w 81"/>
                <a:gd name="T9" fmla="*/ 8 h 31"/>
                <a:gd name="T10" fmla="*/ 3 w 81"/>
                <a:gd name="T11" fmla="*/ 6 h 31"/>
                <a:gd name="T12" fmla="*/ 4 w 81"/>
                <a:gd name="T13" fmla="*/ 4 h 31"/>
                <a:gd name="T14" fmla="*/ 8 w 81"/>
                <a:gd name="T15" fmla="*/ 2 h 31"/>
                <a:gd name="T16" fmla="*/ 14 w 81"/>
                <a:gd name="T17" fmla="*/ 0 h 31"/>
                <a:gd name="T18" fmla="*/ 26 w 81"/>
                <a:gd name="T19" fmla="*/ 1 h 31"/>
                <a:gd name="T20" fmla="*/ 41 w 81"/>
                <a:gd name="T21" fmla="*/ 1 h 31"/>
                <a:gd name="T22" fmla="*/ 56 w 81"/>
                <a:gd name="T23" fmla="*/ 1 h 31"/>
                <a:gd name="T24" fmla="*/ 65 w 81"/>
                <a:gd name="T25" fmla="*/ 1 h 31"/>
                <a:gd name="T26" fmla="*/ 73 w 81"/>
                <a:gd name="T27" fmla="*/ 1 h 31"/>
                <a:gd name="T28" fmla="*/ 81 w 81"/>
                <a:gd name="T29" fmla="*/ 1 h 31"/>
                <a:gd name="T30" fmla="*/ 73 w 81"/>
                <a:gd name="T31" fmla="*/ 6 h 31"/>
                <a:gd name="T32" fmla="*/ 67 w 81"/>
                <a:gd name="T33" fmla="*/ 10 h 31"/>
                <a:gd name="T34" fmla="*/ 64 w 81"/>
                <a:gd name="T35" fmla="*/ 14 h 31"/>
                <a:gd name="T36" fmla="*/ 62 w 81"/>
                <a:gd name="T37" fmla="*/ 18 h 31"/>
                <a:gd name="T38" fmla="*/ 59 w 81"/>
                <a:gd name="T39" fmla="*/ 21 h 31"/>
                <a:gd name="T40" fmla="*/ 54 w 81"/>
                <a:gd name="T41" fmla="*/ 23 h 31"/>
                <a:gd name="T42" fmla="*/ 47 w 81"/>
                <a:gd name="T43" fmla="*/ 25 h 31"/>
                <a:gd name="T44" fmla="*/ 34 w 81"/>
                <a:gd name="T45" fmla="*/ 25 h 31"/>
                <a:gd name="T46" fmla="*/ 0 w 81"/>
                <a:gd name="T4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1" h="31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5" name="Freeform 320"/>
            <p:cNvSpPr>
              <a:spLocks/>
            </p:cNvSpPr>
            <p:nvPr>
              <p:custDataLst>
                <p:tags r:id="rId223"/>
              </p:custDataLst>
            </p:nvPr>
          </p:nvSpPr>
          <p:spPr bwMode="auto">
            <a:xfrm>
              <a:off x="6943324" y="3906824"/>
              <a:ext cx="39930" cy="55184"/>
            </a:xfrm>
            <a:custGeom>
              <a:avLst/>
              <a:gdLst>
                <a:gd name="T0" fmla="*/ 2 w 89"/>
                <a:gd name="T1" fmla="*/ 49 h 49"/>
                <a:gd name="T2" fmla="*/ 89 w 89"/>
                <a:gd name="T3" fmla="*/ 49 h 49"/>
                <a:gd name="T4" fmla="*/ 78 w 89"/>
                <a:gd name="T5" fmla="*/ 41 h 49"/>
                <a:gd name="T6" fmla="*/ 68 w 89"/>
                <a:gd name="T7" fmla="*/ 35 h 49"/>
                <a:gd name="T8" fmla="*/ 57 w 89"/>
                <a:gd name="T9" fmla="*/ 30 h 49"/>
                <a:gd name="T10" fmla="*/ 46 w 89"/>
                <a:gd name="T11" fmla="*/ 25 h 49"/>
                <a:gd name="T12" fmla="*/ 36 w 89"/>
                <a:gd name="T13" fmla="*/ 21 h 49"/>
                <a:gd name="T14" fmla="*/ 26 w 89"/>
                <a:gd name="T15" fmla="*/ 14 h 49"/>
                <a:gd name="T16" fmla="*/ 16 w 89"/>
                <a:gd name="T17" fmla="*/ 8 h 49"/>
                <a:gd name="T18" fmla="*/ 9 w 89"/>
                <a:gd name="T19" fmla="*/ 0 h 49"/>
                <a:gd name="T20" fmla="*/ 4 w 89"/>
                <a:gd name="T21" fmla="*/ 10 h 49"/>
                <a:gd name="T22" fmla="*/ 1 w 89"/>
                <a:gd name="T23" fmla="*/ 23 h 49"/>
                <a:gd name="T24" fmla="*/ 0 w 89"/>
                <a:gd name="T25" fmla="*/ 29 h 49"/>
                <a:gd name="T26" fmla="*/ 0 w 89"/>
                <a:gd name="T27" fmla="*/ 36 h 49"/>
                <a:gd name="T28" fmla="*/ 0 w 89"/>
                <a:gd name="T29" fmla="*/ 43 h 49"/>
                <a:gd name="T30" fmla="*/ 2 w 89"/>
                <a:gd name="T3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49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6" name="Freeform 321"/>
            <p:cNvSpPr>
              <a:spLocks/>
            </p:cNvSpPr>
            <p:nvPr>
              <p:custDataLst>
                <p:tags r:id="rId224"/>
              </p:custDataLst>
            </p:nvPr>
          </p:nvSpPr>
          <p:spPr bwMode="auto">
            <a:xfrm>
              <a:off x="6996172" y="3916217"/>
              <a:ext cx="36407" cy="58706"/>
            </a:xfrm>
            <a:custGeom>
              <a:avLst/>
              <a:gdLst>
                <a:gd name="T0" fmla="*/ 0 w 86"/>
                <a:gd name="T1" fmla="*/ 21 h 46"/>
                <a:gd name="T2" fmla="*/ 14 w 86"/>
                <a:gd name="T3" fmla="*/ 26 h 46"/>
                <a:gd name="T4" fmla="*/ 25 w 86"/>
                <a:gd name="T5" fmla="*/ 29 h 46"/>
                <a:gd name="T6" fmla="*/ 30 w 86"/>
                <a:gd name="T7" fmla="*/ 30 h 46"/>
                <a:gd name="T8" fmla="*/ 36 w 86"/>
                <a:gd name="T9" fmla="*/ 30 h 46"/>
                <a:gd name="T10" fmla="*/ 41 w 86"/>
                <a:gd name="T11" fmla="*/ 29 h 46"/>
                <a:gd name="T12" fmla="*/ 46 w 86"/>
                <a:gd name="T13" fmla="*/ 27 h 46"/>
                <a:gd name="T14" fmla="*/ 46 w 86"/>
                <a:gd name="T15" fmla="*/ 36 h 46"/>
                <a:gd name="T16" fmla="*/ 46 w 86"/>
                <a:gd name="T17" fmla="*/ 46 h 46"/>
                <a:gd name="T18" fmla="*/ 56 w 86"/>
                <a:gd name="T19" fmla="*/ 45 h 46"/>
                <a:gd name="T20" fmla="*/ 67 w 86"/>
                <a:gd name="T21" fmla="*/ 43 h 46"/>
                <a:gd name="T22" fmla="*/ 77 w 86"/>
                <a:gd name="T23" fmla="*/ 40 h 46"/>
                <a:gd name="T24" fmla="*/ 86 w 86"/>
                <a:gd name="T25" fmla="*/ 40 h 46"/>
                <a:gd name="T26" fmla="*/ 83 w 86"/>
                <a:gd name="T27" fmla="*/ 32 h 46"/>
                <a:gd name="T28" fmla="*/ 80 w 86"/>
                <a:gd name="T29" fmla="*/ 25 h 46"/>
                <a:gd name="T30" fmla="*/ 74 w 86"/>
                <a:gd name="T31" fmla="*/ 19 h 46"/>
                <a:gd name="T32" fmla="*/ 70 w 86"/>
                <a:gd name="T33" fmla="*/ 14 h 46"/>
                <a:gd name="T34" fmla="*/ 64 w 86"/>
                <a:gd name="T35" fmla="*/ 9 h 46"/>
                <a:gd name="T36" fmla="*/ 58 w 86"/>
                <a:gd name="T37" fmla="*/ 6 h 46"/>
                <a:gd name="T38" fmla="*/ 51 w 86"/>
                <a:gd name="T39" fmla="*/ 3 h 46"/>
                <a:gd name="T40" fmla="*/ 46 w 86"/>
                <a:gd name="T41" fmla="*/ 1 h 46"/>
                <a:gd name="T42" fmla="*/ 39 w 86"/>
                <a:gd name="T43" fmla="*/ 0 h 46"/>
                <a:gd name="T44" fmla="*/ 33 w 86"/>
                <a:gd name="T45" fmla="*/ 0 h 46"/>
                <a:gd name="T46" fmla="*/ 26 w 86"/>
                <a:gd name="T47" fmla="*/ 1 h 46"/>
                <a:gd name="T48" fmla="*/ 19 w 86"/>
                <a:gd name="T49" fmla="*/ 3 h 46"/>
                <a:gd name="T50" fmla="*/ 14 w 86"/>
                <a:gd name="T51" fmla="*/ 6 h 46"/>
                <a:gd name="T52" fmla="*/ 8 w 86"/>
                <a:gd name="T53" fmla="*/ 10 h 46"/>
                <a:gd name="T54" fmla="*/ 4 w 86"/>
                <a:gd name="T55" fmla="*/ 15 h 46"/>
                <a:gd name="T56" fmla="*/ 0 w 86"/>
                <a:gd name="T57" fmla="*/ 2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6" h="46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7" name="Freeform 322"/>
            <p:cNvSpPr>
              <a:spLocks/>
            </p:cNvSpPr>
            <p:nvPr>
              <p:custDataLst>
                <p:tags r:id="rId225"/>
              </p:custDataLst>
            </p:nvPr>
          </p:nvSpPr>
          <p:spPr bwMode="auto">
            <a:xfrm>
              <a:off x="7049021" y="3920913"/>
              <a:ext cx="24662" cy="56357"/>
            </a:xfrm>
            <a:custGeom>
              <a:avLst/>
              <a:gdLst>
                <a:gd name="T0" fmla="*/ 0 w 59"/>
                <a:gd name="T1" fmla="*/ 0 h 18"/>
                <a:gd name="T2" fmla="*/ 0 w 59"/>
                <a:gd name="T3" fmla="*/ 18 h 18"/>
                <a:gd name="T4" fmla="*/ 39 w 59"/>
                <a:gd name="T5" fmla="*/ 18 h 18"/>
                <a:gd name="T6" fmla="*/ 59 w 59"/>
                <a:gd name="T7" fmla="*/ 6 h 18"/>
                <a:gd name="T8" fmla="*/ 51 w 59"/>
                <a:gd name="T9" fmla="*/ 5 h 18"/>
                <a:gd name="T10" fmla="*/ 45 w 59"/>
                <a:gd name="T11" fmla="*/ 4 h 18"/>
                <a:gd name="T12" fmla="*/ 37 w 59"/>
                <a:gd name="T13" fmla="*/ 5 h 18"/>
                <a:gd name="T14" fmla="*/ 29 w 59"/>
                <a:gd name="T15" fmla="*/ 6 h 18"/>
                <a:gd name="T16" fmla="*/ 22 w 59"/>
                <a:gd name="T17" fmla="*/ 6 h 18"/>
                <a:gd name="T18" fmla="*/ 14 w 59"/>
                <a:gd name="T19" fmla="*/ 5 h 18"/>
                <a:gd name="T20" fmla="*/ 7 w 59"/>
                <a:gd name="T21" fmla="*/ 4 h 18"/>
                <a:gd name="T22" fmla="*/ 0 w 59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8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8" name="Freeform 323"/>
            <p:cNvSpPr>
              <a:spLocks/>
            </p:cNvSpPr>
            <p:nvPr>
              <p:custDataLst>
                <p:tags r:id="rId226"/>
              </p:custDataLst>
            </p:nvPr>
          </p:nvSpPr>
          <p:spPr bwMode="auto">
            <a:xfrm>
              <a:off x="7121834" y="3912695"/>
              <a:ext cx="1174" cy="56357"/>
            </a:xfrm>
            <a:custGeom>
              <a:avLst/>
              <a:gdLst>
                <a:gd name="T0" fmla="*/ 4 w 4"/>
                <a:gd name="T1" fmla="*/ 19 h 19"/>
                <a:gd name="T2" fmla="*/ 4 w 4"/>
                <a:gd name="T3" fmla="*/ 0 h 19"/>
                <a:gd name="T4" fmla="*/ 2 w 4"/>
                <a:gd name="T5" fmla="*/ 1 h 19"/>
                <a:gd name="T6" fmla="*/ 1 w 4"/>
                <a:gd name="T7" fmla="*/ 3 h 19"/>
                <a:gd name="T8" fmla="*/ 0 w 4"/>
                <a:gd name="T9" fmla="*/ 6 h 19"/>
                <a:gd name="T10" fmla="*/ 0 w 4"/>
                <a:gd name="T11" fmla="*/ 10 h 19"/>
                <a:gd name="T12" fmla="*/ 0 w 4"/>
                <a:gd name="T13" fmla="*/ 14 h 19"/>
                <a:gd name="T14" fmla="*/ 1 w 4"/>
                <a:gd name="T15" fmla="*/ 16 h 19"/>
                <a:gd name="T16" fmla="*/ 2 w 4"/>
                <a:gd name="T17" fmla="*/ 19 h 19"/>
                <a:gd name="T18" fmla="*/ 4 w 4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39" name="Freeform 324"/>
            <p:cNvSpPr>
              <a:spLocks/>
            </p:cNvSpPr>
            <p:nvPr>
              <p:custDataLst>
                <p:tags r:id="rId227"/>
              </p:custDataLst>
            </p:nvPr>
          </p:nvSpPr>
          <p:spPr bwMode="auto">
            <a:xfrm>
              <a:off x="6695524" y="3727185"/>
              <a:ext cx="21139" cy="58706"/>
            </a:xfrm>
            <a:custGeom>
              <a:avLst/>
              <a:gdLst>
                <a:gd name="T0" fmla="*/ 0 w 46"/>
                <a:gd name="T1" fmla="*/ 50 h 50"/>
                <a:gd name="T2" fmla="*/ 7 w 46"/>
                <a:gd name="T3" fmla="*/ 0 h 50"/>
                <a:gd name="T4" fmla="*/ 23 w 46"/>
                <a:gd name="T5" fmla="*/ 8 h 50"/>
                <a:gd name="T6" fmla="*/ 34 w 46"/>
                <a:gd name="T7" fmla="*/ 14 h 50"/>
                <a:gd name="T8" fmla="*/ 37 w 46"/>
                <a:gd name="T9" fmla="*/ 18 h 50"/>
                <a:gd name="T10" fmla="*/ 41 w 46"/>
                <a:gd name="T11" fmla="*/ 22 h 50"/>
                <a:gd name="T12" fmla="*/ 44 w 46"/>
                <a:gd name="T13" fmla="*/ 30 h 50"/>
                <a:gd name="T14" fmla="*/ 46 w 46"/>
                <a:gd name="T15" fmla="*/ 38 h 50"/>
                <a:gd name="T16" fmla="*/ 34 w 46"/>
                <a:gd name="T17" fmla="*/ 42 h 50"/>
                <a:gd name="T18" fmla="*/ 21 w 46"/>
                <a:gd name="T19" fmla="*/ 46 h 50"/>
                <a:gd name="T20" fmla="*/ 8 w 46"/>
                <a:gd name="T21" fmla="*/ 49 h 50"/>
                <a:gd name="T22" fmla="*/ 0 w 46"/>
                <a:gd name="T2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5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40" name="Freeform 325"/>
            <p:cNvSpPr>
              <a:spLocks/>
            </p:cNvSpPr>
            <p:nvPr>
              <p:custDataLst>
                <p:tags r:id="rId228"/>
              </p:custDataLst>
            </p:nvPr>
          </p:nvSpPr>
          <p:spPr bwMode="auto">
            <a:xfrm>
              <a:off x="6642676" y="3700180"/>
              <a:ext cx="29360" cy="58706"/>
            </a:xfrm>
            <a:custGeom>
              <a:avLst/>
              <a:gdLst>
                <a:gd name="T0" fmla="*/ 0 w 66"/>
                <a:gd name="T1" fmla="*/ 0 h 80"/>
                <a:gd name="T2" fmla="*/ 10 w 66"/>
                <a:gd name="T3" fmla="*/ 0 h 80"/>
                <a:gd name="T4" fmla="*/ 18 w 66"/>
                <a:gd name="T5" fmla="*/ 0 h 80"/>
                <a:gd name="T6" fmla="*/ 26 w 66"/>
                <a:gd name="T7" fmla="*/ 0 h 80"/>
                <a:gd name="T8" fmla="*/ 33 w 66"/>
                <a:gd name="T9" fmla="*/ 0 h 80"/>
                <a:gd name="T10" fmla="*/ 33 w 66"/>
                <a:gd name="T11" fmla="*/ 7 h 80"/>
                <a:gd name="T12" fmla="*/ 34 w 66"/>
                <a:gd name="T13" fmla="*/ 14 h 80"/>
                <a:gd name="T14" fmla="*/ 36 w 66"/>
                <a:gd name="T15" fmla="*/ 21 h 80"/>
                <a:gd name="T16" fmla="*/ 38 w 66"/>
                <a:gd name="T17" fmla="*/ 27 h 80"/>
                <a:gd name="T18" fmla="*/ 44 w 66"/>
                <a:gd name="T19" fmla="*/ 36 h 80"/>
                <a:gd name="T20" fmla="*/ 49 w 66"/>
                <a:gd name="T21" fmla="*/ 45 h 80"/>
                <a:gd name="T22" fmla="*/ 56 w 66"/>
                <a:gd name="T23" fmla="*/ 52 h 80"/>
                <a:gd name="T24" fmla="*/ 61 w 66"/>
                <a:gd name="T25" fmla="*/ 60 h 80"/>
                <a:gd name="T26" fmla="*/ 62 w 66"/>
                <a:gd name="T27" fmla="*/ 65 h 80"/>
                <a:gd name="T28" fmla="*/ 65 w 66"/>
                <a:gd name="T29" fmla="*/ 69 h 80"/>
                <a:gd name="T30" fmla="*/ 66 w 66"/>
                <a:gd name="T31" fmla="*/ 75 h 80"/>
                <a:gd name="T32" fmla="*/ 66 w 66"/>
                <a:gd name="T33" fmla="*/ 80 h 80"/>
                <a:gd name="T34" fmla="*/ 0 w 66"/>
                <a:gd name="T35" fmla="*/ 18 h 80"/>
                <a:gd name="T36" fmla="*/ 0 w 66"/>
                <a:gd name="T3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8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41" name="Freeform 326"/>
            <p:cNvSpPr>
              <a:spLocks/>
            </p:cNvSpPr>
            <p:nvPr>
              <p:custDataLst>
                <p:tags r:id="rId229"/>
              </p:custDataLst>
            </p:nvPr>
          </p:nvSpPr>
          <p:spPr bwMode="auto">
            <a:xfrm>
              <a:off x="6477084" y="3684917"/>
              <a:ext cx="8221" cy="56357"/>
            </a:xfrm>
            <a:custGeom>
              <a:avLst/>
              <a:gdLst>
                <a:gd name="T0" fmla="*/ 20 w 20"/>
                <a:gd name="T1" fmla="*/ 48 h 48"/>
                <a:gd name="T2" fmla="*/ 20 w 20"/>
                <a:gd name="T3" fmla="*/ 39 h 48"/>
                <a:gd name="T4" fmla="*/ 19 w 20"/>
                <a:gd name="T5" fmla="*/ 32 h 48"/>
                <a:gd name="T6" fmla="*/ 16 w 20"/>
                <a:gd name="T7" fmla="*/ 25 h 48"/>
                <a:gd name="T8" fmla="*/ 14 w 20"/>
                <a:gd name="T9" fmla="*/ 19 h 48"/>
                <a:gd name="T10" fmla="*/ 12 w 20"/>
                <a:gd name="T11" fmla="*/ 14 h 48"/>
                <a:gd name="T12" fmla="*/ 9 w 20"/>
                <a:gd name="T13" fmla="*/ 9 h 48"/>
                <a:gd name="T14" fmla="*/ 4 w 20"/>
                <a:gd name="T15" fmla="*/ 4 h 48"/>
                <a:gd name="T16" fmla="*/ 0 w 20"/>
                <a:gd name="T17" fmla="*/ 0 h 48"/>
                <a:gd name="T18" fmla="*/ 0 w 20"/>
                <a:gd name="T19" fmla="*/ 8 h 48"/>
                <a:gd name="T20" fmla="*/ 2 w 20"/>
                <a:gd name="T21" fmla="*/ 17 h 48"/>
                <a:gd name="T22" fmla="*/ 4 w 20"/>
                <a:gd name="T23" fmla="*/ 24 h 48"/>
                <a:gd name="T24" fmla="*/ 8 w 20"/>
                <a:gd name="T25" fmla="*/ 31 h 48"/>
                <a:gd name="T26" fmla="*/ 14 w 20"/>
                <a:gd name="T27" fmla="*/ 41 h 48"/>
                <a:gd name="T28" fmla="*/ 20 w 20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48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42" name="Line 327" descr="Horizontal dunkel"/>
            <p:cNvSpPr>
              <a:spLocks noChangeShapeType="1"/>
            </p:cNvSpPr>
            <p:nvPr>
              <p:custDataLst>
                <p:tags r:id="rId230"/>
              </p:custDataLst>
            </p:nvPr>
          </p:nvSpPr>
          <p:spPr bwMode="auto">
            <a:xfrm>
              <a:off x="6502921" y="3721314"/>
              <a:ext cx="4698" cy="587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43" name="Freeform 328"/>
            <p:cNvSpPr>
              <a:spLocks/>
            </p:cNvSpPr>
            <p:nvPr>
              <p:custDataLst>
                <p:tags r:id="rId231"/>
              </p:custDataLst>
            </p:nvPr>
          </p:nvSpPr>
          <p:spPr bwMode="auto">
            <a:xfrm>
              <a:off x="6499398" y="3721314"/>
              <a:ext cx="8220" cy="56357"/>
            </a:xfrm>
            <a:custGeom>
              <a:avLst/>
              <a:gdLst>
                <a:gd name="T0" fmla="*/ 20 w 20"/>
                <a:gd name="T1" fmla="*/ 12 h 12"/>
                <a:gd name="T2" fmla="*/ 20 w 20"/>
                <a:gd name="T3" fmla="*/ 8 h 12"/>
                <a:gd name="T4" fmla="*/ 18 w 20"/>
                <a:gd name="T5" fmla="*/ 5 h 12"/>
                <a:gd name="T6" fmla="*/ 15 w 20"/>
                <a:gd name="T7" fmla="*/ 3 h 12"/>
                <a:gd name="T8" fmla="*/ 13 w 20"/>
                <a:gd name="T9" fmla="*/ 2 h 12"/>
                <a:gd name="T10" fmla="*/ 7 w 20"/>
                <a:gd name="T11" fmla="*/ 0 h 12"/>
                <a:gd name="T12" fmla="*/ 0 w 2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44" name="Freeform 329"/>
            <p:cNvSpPr>
              <a:spLocks/>
            </p:cNvSpPr>
            <p:nvPr>
              <p:custDataLst>
                <p:tags r:id="rId232"/>
              </p:custDataLst>
            </p:nvPr>
          </p:nvSpPr>
          <p:spPr bwMode="auto">
            <a:xfrm>
              <a:off x="6400748" y="3565158"/>
              <a:ext cx="22313" cy="57531"/>
            </a:xfrm>
            <a:custGeom>
              <a:avLst/>
              <a:gdLst>
                <a:gd name="T0" fmla="*/ 7 w 53"/>
                <a:gd name="T1" fmla="*/ 0 h 30"/>
                <a:gd name="T2" fmla="*/ 11 w 53"/>
                <a:gd name="T3" fmla="*/ 4 h 30"/>
                <a:gd name="T4" fmla="*/ 23 w 53"/>
                <a:gd name="T5" fmla="*/ 13 h 30"/>
                <a:gd name="T6" fmla="*/ 37 w 53"/>
                <a:gd name="T7" fmla="*/ 23 h 30"/>
                <a:gd name="T8" fmla="*/ 46 w 53"/>
                <a:gd name="T9" fmla="*/ 30 h 30"/>
                <a:gd name="T10" fmla="*/ 49 w 53"/>
                <a:gd name="T11" fmla="*/ 18 h 30"/>
                <a:gd name="T12" fmla="*/ 53 w 53"/>
                <a:gd name="T13" fmla="*/ 6 h 30"/>
                <a:gd name="T14" fmla="*/ 37 w 53"/>
                <a:gd name="T15" fmla="*/ 5 h 30"/>
                <a:gd name="T16" fmla="*/ 26 w 53"/>
                <a:gd name="T17" fmla="*/ 3 h 30"/>
                <a:gd name="T18" fmla="*/ 21 w 53"/>
                <a:gd name="T19" fmla="*/ 3 h 30"/>
                <a:gd name="T20" fmla="*/ 15 w 53"/>
                <a:gd name="T21" fmla="*/ 3 h 30"/>
                <a:gd name="T22" fmla="*/ 9 w 53"/>
                <a:gd name="T23" fmla="*/ 4 h 30"/>
                <a:gd name="T24" fmla="*/ 0 w 53"/>
                <a:gd name="T25" fmla="*/ 6 h 30"/>
                <a:gd name="T26" fmla="*/ 7 w 53"/>
                <a:gd name="T2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3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45" name="Freeform 330"/>
            <p:cNvSpPr>
              <a:spLocks/>
            </p:cNvSpPr>
            <p:nvPr>
              <p:custDataLst>
                <p:tags r:id="rId233"/>
              </p:custDataLst>
            </p:nvPr>
          </p:nvSpPr>
          <p:spPr bwMode="auto">
            <a:xfrm>
              <a:off x="6929231" y="3929132"/>
              <a:ext cx="11744" cy="57531"/>
            </a:xfrm>
            <a:custGeom>
              <a:avLst/>
              <a:gdLst>
                <a:gd name="T0" fmla="*/ 0 w 33"/>
                <a:gd name="T1" fmla="*/ 6 h 31"/>
                <a:gd name="T2" fmla="*/ 4 w 33"/>
                <a:gd name="T3" fmla="*/ 21 h 31"/>
                <a:gd name="T4" fmla="*/ 7 w 33"/>
                <a:gd name="T5" fmla="*/ 31 h 31"/>
                <a:gd name="T6" fmla="*/ 22 w 33"/>
                <a:gd name="T7" fmla="*/ 31 h 31"/>
                <a:gd name="T8" fmla="*/ 33 w 33"/>
                <a:gd name="T9" fmla="*/ 31 h 31"/>
                <a:gd name="T10" fmla="*/ 33 w 33"/>
                <a:gd name="T11" fmla="*/ 0 h 31"/>
                <a:gd name="T12" fmla="*/ 27 w 33"/>
                <a:gd name="T13" fmla="*/ 0 h 31"/>
                <a:gd name="T14" fmla="*/ 19 w 33"/>
                <a:gd name="T15" fmla="*/ 0 h 31"/>
                <a:gd name="T16" fmla="*/ 10 w 33"/>
                <a:gd name="T17" fmla="*/ 0 h 31"/>
                <a:gd name="T18" fmla="*/ 0 w 33"/>
                <a:gd name="T19" fmla="*/ 0 h 31"/>
                <a:gd name="T20" fmla="*/ 0 w 33"/>
                <a:gd name="T21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1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46" name="Freeform 331"/>
            <p:cNvSpPr>
              <a:spLocks/>
            </p:cNvSpPr>
            <p:nvPr>
              <p:custDataLst>
                <p:tags r:id="rId234"/>
              </p:custDataLst>
            </p:nvPr>
          </p:nvSpPr>
          <p:spPr bwMode="auto">
            <a:xfrm>
              <a:off x="7444795" y="3885690"/>
              <a:ext cx="29361" cy="56357"/>
            </a:xfrm>
            <a:custGeom>
              <a:avLst/>
              <a:gdLst>
                <a:gd name="T0" fmla="*/ 19 w 65"/>
                <a:gd name="T1" fmla="*/ 68 h 68"/>
                <a:gd name="T2" fmla="*/ 16 w 65"/>
                <a:gd name="T3" fmla="*/ 68 h 68"/>
                <a:gd name="T4" fmla="*/ 14 w 65"/>
                <a:gd name="T5" fmla="*/ 66 h 68"/>
                <a:gd name="T6" fmla="*/ 11 w 65"/>
                <a:gd name="T7" fmla="*/ 64 h 68"/>
                <a:gd name="T8" fmla="*/ 7 w 65"/>
                <a:gd name="T9" fmla="*/ 61 h 68"/>
                <a:gd name="T10" fmla="*/ 4 w 65"/>
                <a:gd name="T11" fmla="*/ 59 h 68"/>
                <a:gd name="T12" fmla="*/ 2 w 65"/>
                <a:gd name="T13" fmla="*/ 55 h 68"/>
                <a:gd name="T14" fmla="*/ 0 w 65"/>
                <a:gd name="T15" fmla="*/ 52 h 68"/>
                <a:gd name="T16" fmla="*/ 0 w 65"/>
                <a:gd name="T17" fmla="*/ 49 h 68"/>
                <a:gd name="T18" fmla="*/ 0 w 65"/>
                <a:gd name="T19" fmla="*/ 38 h 68"/>
                <a:gd name="T20" fmla="*/ 2 w 65"/>
                <a:gd name="T21" fmla="*/ 29 h 68"/>
                <a:gd name="T22" fmla="*/ 5 w 65"/>
                <a:gd name="T23" fmla="*/ 21 h 68"/>
                <a:gd name="T24" fmla="*/ 9 w 65"/>
                <a:gd name="T25" fmla="*/ 14 h 68"/>
                <a:gd name="T26" fmla="*/ 15 w 65"/>
                <a:gd name="T27" fmla="*/ 8 h 68"/>
                <a:gd name="T28" fmla="*/ 22 w 65"/>
                <a:gd name="T29" fmla="*/ 4 h 68"/>
                <a:gd name="T30" fmla="*/ 30 w 65"/>
                <a:gd name="T31" fmla="*/ 2 h 68"/>
                <a:gd name="T32" fmla="*/ 39 w 65"/>
                <a:gd name="T33" fmla="*/ 0 h 68"/>
                <a:gd name="T34" fmla="*/ 52 w 65"/>
                <a:gd name="T35" fmla="*/ 0 h 68"/>
                <a:gd name="T36" fmla="*/ 65 w 65"/>
                <a:gd name="T37" fmla="*/ 0 h 68"/>
                <a:gd name="T38" fmla="*/ 65 w 65"/>
                <a:gd name="T39" fmla="*/ 43 h 68"/>
                <a:gd name="T40" fmla="*/ 56 w 65"/>
                <a:gd name="T41" fmla="*/ 52 h 68"/>
                <a:gd name="T42" fmla="*/ 45 w 65"/>
                <a:gd name="T43" fmla="*/ 61 h 68"/>
                <a:gd name="T44" fmla="*/ 39 w 65"/>
                <a:gd name="T45" fmla="*/ 64 h 68"/>
                <a:gd name="T46" fmla="*/ 34 w 65"/>
                <a:gd name="T47" fmla="*/ 66 h 68"/>
                <a:gd name="T48" fmla="*/ 27 w 65"/>
                <a:gd name="T49" fmla="*/ 68 h 68"/>
                <a:gd name="T50" fmla="*/ 19 w 65"/>
                <a:gd name="T5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68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47" name="Freeform 332"/>
            <p:cNvSpPr>
              <a:spLocks/>
            </p:cNvSpPr>
            <p:nvPr>
              <p:custDataLst>
                <p:tags r:id="rId235"/>
              </p:custDataLst>
            </p:nvPr>
          </p:nvSpPr>
          <p:spPr bwMode="auto">
            <a:xfrm>
              <a:off x="6383132" y="3468881"/>
              <a:ext cx="274811" cy="368671"/>
            </a:xfrm>
            <a:custGeom>
              <a:avLst/>
              <a:gdLst>
                <a:gd name="T0" fmla="*/ 96930602 w 625"/>
                <a:gd name="T1" fmla="*/ 94910485 h 694"/>
                <a:gd name="T2" fmla="*/ 93455236 w 625"/>
                <a:gd name="T3" fmla="*/ 96037144 h 694"/>
                <a:gd name="T4" fmla="*/ 92489832 w 625"/>
                <a:gd name="T5" fmla="*/ 107583933 h 694"/>
                <a:gd name="T6" fmla="*/ 99441004 w 625"/>
                <a:gd name="T7" fmla="*/ 113779757 h 694"/>
                <a:gd name="T8" fmla="*/ 103109715 w 625"/>
                <a:gd name="T9" fmla="*/ 114061555 h 694"/>
                <a:gd name="T10" fmla="*/ 106199272 w 625"/>
                <a:gd name="T11" fmla="*/ 119412519 h 694"/>
                <a:gd name="T12" fmla="*/ 108130080 w 625"/>
                <a:gd name="T13" fmla="*/ 129269585 h 694"/>
                <a:gd name="T14" fmla="*/ 110447137 w 625"/>
                <a:gd name="T15" fmla="*/ 133494421 h 694"/>
                <a:gd name="T16" fmla="*/ 113536254 w 625"/>
                <a:gd name="T17" fmla="*/ 136029005 h 694"/>
                <a:gd name="T18" fmla="*/ 118556618 w 625"/>
                <a:gd name="T19" fmla="*/ 137155663 h 694"/>
                <a:gd name="T20" fmla="*/ 120680771 w 625"/>
                <a:gd name="T21" fmla="*/ 142224830 h 694"/>
                <a:gd name="T22" fmla="*/ 120680771 w 625"/>
                <a:gd name="T23" fmla="*/ 151800630 h 694"/>
                <a:gd name="T24" fmla="*/ 119329117 w 625"/>
                <a:gd name="T25" fmla="*/ 169825040 h 694"/>
                <a:gd name="T26" fmla="*/ 117977464 w 625"/>
                <a:gd name="T27" fmla="*/ 189257907 h 694"/>
                <a:gd name="T28" fmla="*/ 108516329 w 625"/>
                <a:gd name="T29" fmla="*/ 195171935 h 694"/>
                <a:gd name="T30" fmla="*/ 104075119 w 625"/>
                <a:gd name="T31" fmla="*/ 195171935 h 694"/>
                <a:gd name="T32" fmla="*/ 76077086 w 625"/>
                <a:gd name="T33" fmla="*/ 158841316 h 694"/>
                <a:gd name="T34" fmla="*/ 76656240 w 625"/>
                <a:gd name="T35" fmla="*/ 155461871 h 694"/>
                <a:gd name="T36" fmla="*/ 76077086 w 625"/>
                <a:gd name="T37" fmla="*/ 151800630 h 694"/>
                <a:gd name="T38" fmla="*/ 65264297 w 625"/>
                <a:gd name="T39" fmla="*/ 137437460 h 694"/>
                <a:gd name="T40" fmla="*/ 58892279 w 625"/>
                <a:gd name="T41" fmla="*/ 127579863 h 694"/>
                <a:gd name="T42" fmla="*/ 56575222 w 625"/>
                <a:gd name="T43" fmla="*/ 118004594 h 694"/>
                <a:gd name="T44" fmla="*/ 56188973 w 625"/>
                <a:gd name="T45" fmla="*/ 107302666 h 694"/>
                <a:gd name="T46" fmla="*/ 55030224 w 625"/>
                <a:gd name="T47" fmla="*/ 101388108 h 694"/>
                <a:gd name="T48" fmla="*/ 51747763 w 625"/>
                <a:gd name="T49" fmla="*/ 96318941 h 694"/>
                <a:gd name="T50" fmla="*/ 46534493 w 625"/>
                <a:gd name="T51" fmla="*/ 87306205 h 694"/>
                <a:gd name="T52" fmla="*/ 43252032 w 625"/>
                <a:gd name="T53" fmla="*/ 75759416 h 694"/>
                <a:gd name="T54" fmla="*/ 41127879 w 625"/>
                <a:gd name="T55" fmla="*/ 67029008 h 694"/>
                <a:gd name="T56" fmla="*/ 36687109 w 625"/>
                <a:gd name="T57" fmla="*/ 59706525 h 694"/>
                <a:gd name="T58" fmla="*/ 28963438 w 625"/>
                <a:gd name="T59" fmla="*/ 48159205 h 694"/>
                <a:gd name="T60" fmla="*/ 26260131 w 625"/>
                <a:gd name="T61" fmla="*/ 41118519 h 694"/>
                <a:gd name="T62" fmla="*/ 21626016 w 625"/>
                <a:gd name="T63" fmla="*/ 37175480 h 694"/>
                <a:gd name="T64" fmla="*/ 15447343 w 625"/>
                <a:gd name="T65" fmla="*/ 31824516 h 694"/>
                <a:gd name="T66" fmla="*/ 9461574 w 625"/>
                <a:gd name="T67" fmla="*/ 23938969 h 694"/>
                <a:gd name="T68" fmla="*/ 4441210 w 625"/>
                <a:gd name="T69" fmla="*/ 14363169 h 694"/>
                <a:gd name="T70" fmla="*/ 965404 w 625"/>
                <a:gd name="T71" fmla="*/ 5350964 h 694"/>
                <a:gd name="T72" fmla="*/ 1930808 w 625"/>
                <a:gd name="T73" fmla="*/ 1126658 h 694"/>
                <a:gd name="T74" fmla="*/ 7144517 w 625"/>
                <a:gd name="T75" fmla="*/ 3661242 h 694"/>
                <a:gd name="T76" fmla="*/ 16219402 w 625"/>
                <a:gd name="T77" fmla="*/ 4506103 h 694"/>
                <a:gd name="T78" fmla="*/ 22398515 w 625"/>
                <a:gd name="T79" fmla="*/ 5632761 h 694"/>
                <a:gd name="T80" fmla="*/ 26646380 w 625"/>
                <a:gd name="T81" fmla="*/ 7604281 h 694"/>
                <a:gd name="T82" fmla="*/ 30121747 w 625"/>
                <a:gd name="T83" fmla="*/ 11828586 h 694"/>
                <a:gd name="T84" fmla="*/ 39390416 w 625"/>
                <a:gd name="T85" fmla="*/ 30697858 h 694"/>
                <a:gd name="T86" fmla="*/ 49044456 w 625"/>
                <a:gd name="T87" fmla="*/ 45906419 h 694"/>
                <a:gd name="T88" fmla="*/ 57733531 w 625"/>
                <a:gd name="T89" fmla="*/ 56890144 h 694"/>
                <a:gd name="T90" fmla="*/ 63526394 w 625"/>
                <a:gd name="T91" fmla="*/ 61677513 h 694"/>
                <a:gd name="T92" fmla="*/ 70670472 w 625"/>
                <a:gd name="T93" fmla="*/ 63930830 h 694"/>
                <a:gd name="T94" fmla="*/ 74918777 w 625"/>
                <a:gd name="T95" fmla="*/ 64775691 h 694"/>
                <a:gd name="T96" fmla="*/ 77428739 w 625"/>
                <a:gd name="T97" fmla="*/ 67873869 h 694"/>
                <a:gd name="T98" fmla="*/ 80324951 w 625"/>
                <a:gd name="T99" fmla="*/ 73224833 h 694"/>
                <a:gd name="T100" fmla="*/ 82449103 w 625"/>
                <a:gd name="T101" fmla="*/ 74632758 h 6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5" h="694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48" name="Freeform 333"/>
            <p:cNvSpPr>
              <a:spLocks/>
            </p:cNvSpPr>
            <p:nvPr>
              <p:custDataLst>
                <p:tags r:id="rId236"/>
              </p:custDataLst>
            </p:nvPr>
          </p:nvSpPr>
          <p:spPr bwMode="auto">
            <a:xfrm>
              <a:off x="6724884" y="3518193"/>
              <a:ext cx="253672" cy="257130"/>
            </a:xfrm>
            <a:custGeom>
              <a:avLst/>
              <a:gdLst>
                <a:gd name="T0" fmla="*/ 97275921 w 585"/>
                <a:gd name="T1" fmla="*/ 7619266 h 493"/>
                <a:gd name="T2" fmla="*/ 93316995 w 585"/>
                <a:gd name="T3" fmla="*/ 14966750 h 493"/>
                <a:gd name="T4" fmla="*/ 96521737 w 585"/>
                <a:gd name="T5" fmla="*/ 25307481 h 493"/>
                <a:gd name="T6" fmla="*/ 100669101 w 585"/>
                <a:gd name="T7" fmla="*/ 35375908 h 493"/>
                <a:gd name="T8" fmla="*/ 108021641 w 585"/>
                <a:gd name="T9" fmla="*/ 48165800 h 493"/>
                <a:gd name="T10" fmla="*/ 109341138 w 585"/>
                <a:gd name="T11" fmla="*/ 55785066 h 493"/>
                <a:gd name="T12" fmla="*/ 103120092 w 585"/>
                <a:gd name="T13" fmla="*/ 55512763 h 493"/>
                <a:gd name="T14" fmla="*/ 97275921 w 585"/>
                <a:gd name="T15" fmla="*/ 63404331 h 493"/>
                <a:gd name="T16" fmla="*/ 95390677 w 585"/>
                <a:gd name="T17" fmla="*/ 66942183 h 493"/>
                <a:gd name="T18" fmla="*/ 97652797 w 585"/>
                <a:gd name="T19" fmla="*/ 73745062 h 493"/>
                <a:gd name="T20" fmla="*/ 98972728 w 585"/>
                <a:gd name="T21" fmla="*/ 80003856 h 493"/>
                <a:gd name="T22" fmla="*/ 95202239 w 585"/>
                <a:gd name="T23" fmla="*/ 83813489 h 493"/>
                <a:gd name="T24" fmla="*/ 86530202 w 585"/>
                <a:gd name="T25" fmla="*/ 87895425 h 493"/>
                <a:gd name="T26" fmla="*/ 83513897 w 585"/>
                <a:gd name="T27" fmla="*/ 96331078 h 493"/>
                <a:gd name="T28" fmla="*/ 83891207 w 585"/>
                <a:gd name="T29" fmla="*/ 112930603 h 493"/>
                <a:gd name="T30" fmla="*/ 81063340 w 585"/>
                <a:gd name="T31" fmla="*/ 123543636 h 493"/>
                <a:gd name="T32" fmla="*/ 75407607 w 585"/>
                <a:gd name="T33" fmla="*/ 128441437 h 493"/>
                <a:gd name="T34" fmla="*/ 69752308 w 585"/>
                <a:gd name="T35" fmla="*/ 132795676 h 493"/>
                <a:gd name="T36" fmla="*/ 64285012 w 585"/>
                <a:gd name="T37" fmla="*/ 134156147 h 493"/>
                <a:gd name="T38" fmla="*/ 62022892 w 585"/>
                <a:gd name="T39" fmla="*/ 132523373 h 493"/>
                <a:gd name="T40" fmla="*/ 61645583 w 585"/>
                <a:gd name="T41" fmla="*/ 128169656 h 493"/>
                <a:gd name="T42" fmla="*/ 57309781 w 585"/>
                <a:gd name="T43" fmla="*/ 122727249 h 493"/>
                <a:gd name="T44" fmla="*/ 47318246 w 585"/>
                <a:gd name="T45" fmla="*/ 123543636 h 493"/>
                <a:gd name="T46" fmla="*/ 41285638 w 585"/>
                <a:gd name="T47" fmla="*/ 125720494 h 493"/>
                <a:gd name="T48" fmla="*/ 33179347 w 585"/>
                <a:gd name="T49" fmla="*/ 119733481 h 493"/>
                <a:gd name="T50" fmla="*/ 22999374 w 585"/>
                <a:gd name="T51" fmla="*/ 118645313 h 493"/>
                <a:gd name="T52" fmla="*/ 17909388 w 585"/>
                <a:gd name="T53" fmla="*/ 116740235 h 493"/>
                <a:gd name="T54" fmla="*/ 15269959 w 585"/>
                <a:gd name="T55" fmla="*/ 99596627 h 493"/>
                <a:gd name="T56" fmla="*/ 10934157 w 585"/>
                <a:gd name="T57" fmla="*/ 84357573 h 493"/>
                <a:gd name="T58" fmla="*/ 6598356 w 585"/>
                <a:gd name="T59" fmla="*/ 79459772 h 493"/>
                <a:gd name="T60" fmla="*/ 2262120 w 585"/>
                <a:gd name="T61" fmla="*/ 70751816 h 493"/>
                <a:gd name="T62" fmla="*/ 942622 w 585"/>
                <a:gd name="T63" fmla="*/ 55512763 h 493"/>
                <a:gd name="T64" fmla="*/ 5844171 w 585"/>
                <a:gd name="T65" fmla="*/ 41634702 h 493"/>
                <a:gd name="T66" fmla="*/ 10179973 w 585"/>
                <a:gd name="T67" fmla="*/ 38369154 h 493"/>
                <a:gd name="T68" fmla="*/ 14138899 w 585"/>
                <a:gd name="T69" fmla="*/ 41362399 h 493"/>
                <a:gd name="T70" fmla="*/ 18286263 w 585"/>
                <a:gd name="T71" fmla="*/ 50886743 h 493"/>
                <a:gd name="T72" fmla="*/ 24318872 w 585"/>
                <a:gd name="T73" fmla="*/ 58234227 h 493"/>
                <a:gd name="T74" fmla="*/ 32048287 w 585"/>
                <a:gd name="T75" fmla="*/ 57961924 h 493"/>
                <a:gd name="T76" fmla="*/ 41662947 w 585"/>
                <a:gd name="T77" fmla="*/ 51430827 h 493"/>
                <a:gd name="T78" fmla="*/ 43925067 w 585"/>
                <a:gd name="T79" fmla="*/ 46804807 h 493"/>
                <a:gd name="T80" fmla="*/ 54293477 w 585"/>
                <a:gd name="T81" fmla="*/ 48437581 h 493"/>
                <a:gd name="T82" fmla="*/ 61457145 w 585"/>
                <a:gd name="T83" fmla="*/ 49253968 h 493"/>
                <a:gd name="T84" fmla="*/ 63530827 w 585"/>
                <a:gd name="T85" fmla="*/ 46260722 h 493"/>
                <a:gd name="T86" fmla="*/ 68243938 w 585"/>
                <a:gd name="T87" fmla="*/ 42995174 h 493"/>
                <a:gd name="T88" fmla="*/ 72202865 w 585"/>
                <a:gd name="T89" fmla="*/ 37008682 h 493"/>
                <a:gd name="T90" fmla="*/ 78235474 w 585"/>
                <a:gd name="T91" fmla="*/ 21497848 h 493"/>
                <a:gd name="T92" fmla="*/ 80497593 w 585"/>
                <a:gd name="T93" fmla="*/ 6802879 h 493"/>
                <a:gd name="T94" fmla="*/ 84268082 w 585"/>
                <a:gd name="T95" fmla="*/ 1632774 h 493"/>
                <a:gd name="T96" fmla="*/ 90300691 w 585"/>
                <a:gd name="T97" fmla="*/ 544084 h 4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5" h="493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49" name="Freeform 334"/>
            <p:cNvSpPr>
              <a:spLocks/>
            </p:cNvSpPr>
            <p:nvPr>
              <p:custDataLst>
                <p:tags r:id="rId237"/>
              </p:custDataLst>
            </p:nvPr>
          </p:nvSpPr>
          <p:spPr bwMode="auto">
            <a:xfrm>
              <a:off x="7080729" y="3924436"/>
              <a:ext cx="91604" cy="57531"/>
            </a:xfrm>
            <a:custGeom>
              <a:avLst/>
              <a:gdLst>
                <a:gd name="T0" fmla="*/ 0 w 212"/>
                <a:gd name="T1" fmla="*/ 105 h 105"/>
                <a:gd name="T2" fmla="*/ 16 w 212"/>
                <a:gd name="T3" fmla="*/ 85 h 105"/>
                <a:gd name="T4" fmla="*/ 35 w 212"/>
                <a:gd name="T5" fmla="*/ 68 h 105"/>
                <a:gd name="T6" fmla="*/ 44 w 212"/>
                <a:gd name="T7" fmla="*/ 60 h 105"/>
                <a:gd name="T8" fmla="*/ 54 w 212"/>
                <a:gd name="T9" fmla="*/ 53 h 105"/>
                <a:gd name="T10" fmla="*/ 64 w 212"/>
                <a:gd name="T11" fmla="*/ 46 h 105"/>
                <a:gd name="T12" fmla="*/ 73 w 212"/>
                <a:gd name="T13" fmla="*/ 38 h 105"/>
                <a:gd name="T14" fmla="*/ 83 w 212"/>
                <a:gd name="T15" fmla="*/ 32 h 105"/>
                <a:gd name="T16" fmla="*/ 94 w 212"/>
                <a:gd name="T17" fmla="*/ 27 h 105"/>
                <a:gd name="T18" fmla="*/ 106 w 212"/>
                <a:gd name="T19" fmla="*/ 21 h 105"/>
                <a:gd name="T20" fmla="*/ 118 w 212"/>
                <a:gd name="T21" fmla="*/ 16 h 105"/>
                <a:gd name="T22" fmla="*/ 144 w 212"/>
                <a:gd name="T23" fmla="*/ 8 h 105"/>
                <a:gd name="T24" fmla="*/ 172 w 212"/>
                <a:gd name="T25" fmla="*/ 0 h 105"/>
                <a:gd name="T26" fmla="*/ 212 w 212"/>
                <a:gd name="T27" fmla="*/ 0 h 105"/>
                <a:gd name="T28" fmla="*/ 202 w 212"/>
                <a:gd name="T29" fmla="*/ 9 h 105"/>
                <a:gd name="T30" fmla="*/ 190 w 212"/>
                <a:gd name="T31" fmla="*/ 18 h 105"/>
                <a:gd name="T32" fmla="*/ 178 w 212"/>
                <a:gd name="T33" fmla="*/ 27 h 105"/>
                <a:gd name="T34" fmla="*/ 165 w 212"/>
                <a:gd name="T35" fmla="*/ 35 h 105"/>
                <a:gd name="T36" fmla="*/ 137 w 212"/>
                <a:gd name="T37" fmla="*/ 52 h 105"/>
                <a:gd name="T38" fmla="*/ 109 w 212"/>
                <a:gd name="T39" fmla="*/ 66 h 105"/>
                <a:gd name="T40" fmla="*/ 79 w 212"/>
                <a:gd name="T41" fmla="*/ 79 h 105"/>
                <a:gd name="T42" fmla="*/ 50 w 212"/>
                <a:gd name="T43" fmla="*/ 90 h 105"/>
                <a:gd name="T44" fmla="*/ 23 w 212"/>
                <a:gd name="T45" fmla="*/ 99 h 105"/>
                <a:gd name="T46" fmla="*/ 0 w 212"/>
                <a:gd name="T4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2" h="105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50" name="Freeform 335"/>
            <p:cNvSpPr>
              <a:spLocks/>
            </p:cNvSpPr>
            <p:nvPr>
              <p:custDataLst>
                <p:tags r:id="rId238"/>
              </p:custDataLst>
            </p:nvPr>
          </p:nvSpPr>
          <p:spPr bwMode="auto">
            <a:xfrm>
              <a:off x="7195821" y="3590988"/>
              <a:ext cx="43453" cy="89232"/>
            </a:xfrm>
            <a:custGeom>
              <a:avLst/>
              <a:gdLst>
                <a:gd name="T0" fmla="*/ 0 w 92"/>
                <a:gd name="T1" fmla="*/ 81 h 166"/>
                <a:gd name="T2" fmla="*/ 0 w 92"/>
                <a:gd name="T3" fmla="*/ 148 h 166"/>
                <a:gd name="T4" fmla="*/ 5 w 92"/>
                <a:gd name="T5" fmla="*/ 144 h 166"/>
                <a:gd name="T6" fmla="*/ 12 w 92"/>
                <a:gd name="T7" fmla="*/ 139 h 166"/>
                <a:gd name="T8" fmla="*/ 14 w 92"/>
                <a:gd name="T9" fmla="*/ 137 h 166"/>
                <a:gd name="T10" fmla="*/ 17 w 92"/>
                <a:gd name="T11" fmla="*/ 135 h 166"/>
                <a:gd name="T12" fmla="*/ 18 w 92"/>
                <a:gd name="T13" fmla="*/ 132 h 166"/>
                <a:gd name="T14" fmla="*/ 19 w 92"/>
                <a:gd name="T15" fmla="*/ 130 h 166"/>
                <a:gd name="T16" fmla="*/ 20 w 92"/>
                <a:gd name="T17" fmla="*/ 138 h 166"/>
                <a:gd name="T18" fmla="*/ 24 w 92"/>
                <a:gd name="T19" fmla="*/ 148 h 166"/>
                <a:gd name="T20" fmla="*/ 27 w 92"/>
                <a:gd name="T21" fmla="*/ 154 h 166"/>
                <a:gd name="T22" fmla="*/ 30 w 92"/>
                <a:gd name="T23" fmla="*/ 159 h 166"/>
                <a:gd name="T24" fmla="*/ 35 w 92"/>
                <a:gd name="T25" fmla="*/ 163 h 166"/>
                <a:gd name="T26" fmla="*/ 39 w 92"/>
                <a:gd name="T27" fmla="*/ 166 h 166"/>
                <a:gd name="T28" fmla="*/ 41 w 92"/>
                <a:gd name="T29" fmla="*/ 158 h 166"/>
                <a:gd name="T30" fmla="*/ 41 w 92"/>
                <a:gd name="T31" fmla="*/ 148 h 166"/>
                <a:gd name="T32" fmla="*/ 41 w 92"/>
                <a:gd name="T33" fmla="*/ 137 h 166"/>
                <a:gd name="T34" fmla="*/ 41 w 92"/>
                <a:gd name="T35" fmla="*/ 126 h 166"/>
                <a:gd name="T36" fmla="*/ 40 w 92"/>
                <a:gd name="T37" fmla="*/ 107 h 166"/>
                <a:gd name="T38" fmla="*/ 39 w 92"/>
                <a:gd name="T39" fmla="*/ 99 h 166"/>
                <a:gd name="T40" fmla="*/ 48 w 92"/>
                <a:gd name="T41" fmla="*/ 100 h 166"/>
                <a:gd name="T42" fmla="*/ 57 w 92"/>
                <a:gd name="T43" fmla="*/ 102 h 166"/>
                <a:gd name="T44" fmla="*/ 64 w 92"/>
                <a:gd name="T45" fmla="*/ 105 h 166"/>
                <a:gd name="T46" fmla="*/ 71 w 92"/>
                <a:gd name="T47" fmla="*/ 108 h 166"/>
                <a:gd name="T48" fmla="*/ 76 w 92"/>
                <a:gd name="T49" fmla="*/ 111 h 166"/>
                <a:gd name="T50" fmla="*/ 82 w 92"/>
                <a:gd name="T51" fmla="*/ 114 h 166"/>
                <a:gd name="T52" fmla="*/ 87 w 92"/>
                <a:gd name="T53" fmla="*/ 116 h 166"/>
                <a:gd name="T54" fmla="*/ 92 w 92"/>
                <a:gd name="T55" fmla="*/ 118 h 166"/>
                <a:gd name="T56" fmla="*/ 85 w 92"/>
                <a:gd name="T57" fmla="*/ 103 h 166"/>
                <a:gd name="T58" fmla="*/ 81 w 92"/>
                <a:gd name="T59" fmla="*/ 89 h 166"/>
                <a:gd name="T60" fmla="*/ 76 w 92"/>
                <a:gd name="T61" fmla="*/ 75 h 166"/>
                <a:gd name="T62" fmla="*/ 73 w 92"/>
                <a:gd name="T63" fmla="*/ 60 h 166"/>
                <a:gd name="T64" fmla="*/ 70 w 92"/>
                <a:gd name="T65" fmla="*/ 47 h 166"/>
                <a:gd name="T66" fmla="*/ 67 w 92"/>
                <a:gd name="T67" fmla="*/ 34 h 166"/>
                <a:gd name="T68" fmla="*/ 63 w 92"/>
                <a:gd name="T69" fmla="*/ 23 h 166"/>
                <a:gd name="T70" fmla="*/ 59 w 92"/>
                <a:gd name="T71" fmla="*/ 13 h 166"/>
                <a:gd name="T72" fmla="*/ 59 w 92"/>
                <a:gd name="T73" fmla="*/ 19 h 166"/>
                <a:gd name="T74" fmla="*/ 59 w 92"/>
                <a:gd name="T75" fmla="*/ 25 h 166"/>
                <a:gd name="T76" fmla="*/ 50 w 92"/>
                <a:gd name="T77" fmla="*/ 23 h 166"/>
                <a:gd name="T78" fmla="*/ 42 w 92"/>
                <a:gd name="T79" fmla="*/ 19 h 166"/>
                <a:gd name="T80" fmla="*/ 35 w 92"/>
                <a:gd name="T81" fmla="*/ 15 h 166"/>
                <a:gd name="T82" fmla="*/ 29 w 92"/>
                <a:gd name="T83" fmla="*/ 11 h 166"/>
                <a:gd name="T84" fmla="*/ 23 w 92"/>
                <a:gd name="T85" fmla="*/ 7 h 166"/>
                <a:gd name="T86" fmla="*/ 16 w 92"/>
                <a:gd name="T87" fmla="*/ 3 h 166"/>
                <a:gd name="T88" fmla="*/ 8 w 92"/>
                <a:gd name="T89" fmla="*/ 1 h 166"/>
                <a:gd name="T90" fmla="*/ 0 w 92"/>
                <a:gd name="T91" fmla="*/ 0 h 166"/>
                <a:gd name="T92" fmla="*/ 0 w 92"/>
                <a:gd name="T93" fmla="*/ 10 h 166"/>
                <a:gd name="T94" fmla="*/ 0 w 92"/>
                <a:gd name="T95" fmla="*/ 19 h 166"/>
                <a:gd name="T96" fmla="*/ 0 w 92"/>
                <a:gd name="T97" fmla="*/ 33 h 166"/>
                <a:gd name="T98" fmla="*/ 0 w 92"/>
                <a:gd name="T99" fmla="*/ 52 h 166"/>
                <a:gd name="T100" fmla="*/ 0 w 92"/>
                <a:gd name="T101" fmla="*/ 70 h 166"/>
                <a:gd name="T102" fmla="*/ 0 w 92"/>
                <a:gd name="T103" fmla="*/ 8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" h="166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51" name="Freeform 336"/>
            <p:cNvSpPr>
              <a:spLocks/>
            </p:cNvSpPr>
            <p:nvPr>
              <p:custDataLst>
                <p:tags r:id="rId239"/>
              </p:custDataLst>
            </p:nvPr>
          </p:nvSpPr>
          <p:spPr bwMode="auto">
            <a:xfrm>
              <a:off x="7208740" y="3735403"/>
              <a:ext cx="71638" cy="55184"/>
            </a:xfrm>
            <a:custGeom>
              <a:avLst/>
              <a:gdLst>
                <a:gd name="T0" fmla="*/ 7 w 166"/>
                <a:gd name="T1" fmla="*/ 0 h 62"/>
                <a:gd name="T2" fmla="*/ 14 w 166"/>
                <a:gd name="T3" fmla="*/ 3 h 62"/>
                <a:gd name="T4" fmla="*/ 22 w 166"/>
                <a:gd name="T5" fmla="*/ 6 h 62"/>
                <a:gd name="T6" fmla="*/ 30 w 166"/>
                <a:gd name="T7" fmla="*/ 7 h 62"/>
                <a:gd name="T8" fmla="*/ 36 w 166"/>
                <a:gd name="T9" fmla="*/ 8 h 62"/>
                <a:gd name="T10" fmla="*/ 48 w 166"/>
                <a:gd name="T11" fmla="*/ 8 h 62"/>
                <a:gd name="T12" fmla="*/ 58 w 166"/>
                <a:gd name="T13" fmla="*/ 7 h 62"/>
                <a:gd name="T14" fmla="*/ 69 w 166"/>
                <a:gd name="T15" fmla="*/ 5 h 62"/>
                <a:gd name="T16" fmla="*/ 80 w 166"/>
                <a:gd name="T17" fmla="*/ 3 h 62"/>
                <a:gd name="T18" fmla="*/ 92 w 166"/>
                <a:gd name="T19" fmla="*/ 1 h 62"/>
                <a:gd name="T20" fmla="*/ 106 w 166"/>
                <a:gd name="T21" fmla="*/ 0 h 62"/>
                <a:gd name="T22" fmla="*/ 111 w 166"/>
                <a:gd name="T23" fmla="*/ 1 h 62"/>
                <a:gd name="T24" fmla="*/ 115 w 166"/>
                <a:gd name="T25" fmla="*/ 2 h 62"/>
                <a:gd name="T26" fmla="*/ 120 w 166"/>
                <a:gd name="T27" fmla="*/ 5 h 62"/>
                <a:gd name="T28" fmla="*/ 124 w 166"/>
                <a:gd name="T29" fmla="*/ 8 h 62"/>
                <a:gd name="T30" fmla="*/ 132 w 166"/>
                <a:gd name="T31" fmla="*/ 17 h 62"/>
                <a:gd name="T32" fmla="*/ 138 w 166"/>
                <a:gd name="T33" fmla="*/ 26 h 62"/>
                <a:gd name="T34" fmla="*/ 145 w 166"/>
                <a:gd name="T35" fmla="*/ 36 h 62"/>
                <a:gd name="T36" fmla="*/ 151 w 166"/>
                <a:gd name="T37" fmla="*/ 45 h 62"/>
                <a:gd name="T38" fmla="*/ 155 w 166"/>
                <a:gd name="T39" fmla="*/ 49 h 62"/>
                <a:gd name="T40" fmla="*/ 158 w 166"/>
                <a:gd name="T41" fmla="*/ 52 h 62"/>
                <a:gd name="T42" fmla="*/ 162 w 166"/>
                <a:gd name="T43" fmla="*/ 54 h 62"/>
                <a:gd name="T44" fmla="*/ 166 w 166"/>
                <a:gd name="T45" fmla="*/ 56 h 62"/>
                <a:gd name="T46" fmla="*/ 159 w 166"/>
                <a:gd name="T47" fmla="*/ 57 h 62"/>
                <a:gd name="T48" fmla="*/ 151 w 166"/>
                <a:gd name="T49" fmla="*/ 59 h 62"/>
                <a:gd name="T50" fmla="*/ 143 w 166"/>
                <a:gd name="T51" fmla="*/ 61 h 62"/>
                <a:gd name="T52" fmla="*/ 133 w 166"/>
                <a:gd name="T53" fmla="*/ 62 h 62"/>
                <a:gd name="T54" fmla="*/ 125 w 166"/>
                <a:gd name="T55" fmla="*/ 61 h 62"/>
                <a:gd name="T56" fmla="*/ 119 w 166"/>
                <a:gd name="T57" fmla="*/ 58 h 62"/>
                <a:gd name="T58" fmla="*/ 112 w 166"/>
                <a:gd name="T59" fmla="*/ 54 h 62"/>
                <a:gd name="T60" fmla="*/ 106 w 166"/>
                <a:gd name="T61" fmla="*/ 50 h 62"/>
                <a:gd name="T62" fmla="*/ 100 w 166"/>
                <a:gd name="T63" fmla="*/ 45 h 62"/>
                <a:gd name="T64" fmla="*/ 93 w 166"/>
                <a:gd name="T65" fmla="*/ 41 h 62"/>
                <a:gd name="T66" fmla="*/ 87 w 166"/>
                <a:gd name="T67" fmla="*/ 39 h 62"/>
                <a:gd name="T68" fmla="*/ 79 w 166"/>
                <a:gd name="T69" fmla="*/ 38 h 62"/>
                <a:gd name="T70" fmla="*/ 56 w 166"/>
                <a:gd name="T71" fmla="*/ 38 h 62"/>
                <a:gd name="T72" fmla="*/ 35 w 166"/>
                <a:gd name="T73" fmla="*/ 39 h 62"/>
                <a:gd name="T74" fmla="*/ 26 w 166"/>
                <a:gd name="T75" fmla="*/ 41 h 62"/>
                <a:gd name="T76" fmla="*/ 19 w 166"/>
                <a:gd name="T77" fmla="*/ 43 h 62"/>
                <a:gd name="T78" fmla="*/ 12 w 166"/>
                <a:gd name="T79" fmla="*/ 46 h 62"/>
                <a:gd name="T80" fmla="*/ 7 w 166"/>
                <a:gd name="T81" fmla="*/ 50 h 62"/>
                <a:gd name="T82" fmla="*/ 2 w 166"/>
                <a:gd name="T83" fmla="*/ 45 h 62"/>
                <a:gd name="T84" fmla="*/ 1 w 166"/>
                <a:gd name="T85" fmla="*/ 40 h 62"/>
                <a:gd name="T86" fmla="*/ 0 w 166"/>
                <a:gd name="T87" fmla="*/ 34 h 62"/>
                <a:gd name="T88" fmla="*/ 1 w 166"/>
                <a:gd name="T89" fmla="*/ 28 h 62"/>
                <a:gd name="T90" fmla="*/ 4 w 166"/>
                <a:gd name="T91" fmla="*/ 15 h 62"/>
                <a:gd name="T92" fmla="*/ 7 w 166"/>
                <a:gd name="T9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6" h="62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52" name="Freeform 337"/>
            <p:cNvSpPr>
              <a:spLocks/>
            </p:cNvSpPr>
            <p:nvPr>
              <p:custDataLst>
                <p:tags r:id="rId240"/>
              </p:custDataLst>
            </p:nvPr>
          </p:nvSpPr>
          <p:spPr bwMode="auto">
            <a:xfrm>
              <a:off x="7285076" y="3659087"/>
              <a:ext cx="85732" cy="63402"/>
            </a:xfrm>
            <a:custGeom>
              <a:avLst/>
              <a:gdLst>
                <a:gd name="T0" fmla="*/ 33 w 193"/>
                <a:gd name="T1" fmla="*/ 35 h 121"/>
                <a:gd name="T2" fmla="*/ 48 w 193"/>
                <a:gd name="T3" fmla="*/ 25 h 121"/>
                <a:gd name="T4" fmla="*/ 68 w 193"/>
                <a:gd name="T5" fmla="*/ 12 h 121"/>
                <a:gd name="T6" fmla="*/ 84 w 193"/>
                <a:gd name="T7" fmla="*/ 4 h 121"/>
                <a:gd name="T8" fmla="*/ 94 w 193"/>
                <a:gd name="T9" fmla="*/ 1 h 121"/>
                <a:gd name="T10" fmla="*/ 105 w 193"/>
                <a:gd name="T11" fmla="*/ 1 h 121"/>
                <a:gd name="T12" fmla="*/ 116 w 193"/>
                <a:gd name="T13" fmla="*/ 3 h 121"/>
                <a:gd name="T14" fmla="*/ 131 w 193"/>
                <a:gd name="T15" fmla="*/ 10 h 121"/>
                <a:gd name="T16" fmla="*/ 148 w 193"/>
                <a:gd name="T17" fmla="*/ 21 h 121"/>
                <a:gd name="T18" fmla="*/ 162 w 193"/>
                <a:gd name="T19" fmla="*/ 28 h 121"/>
                <a:gd name="T20" fmla="*/ 173 w 193"/>
                <a:gd name="T21" fmla="*/ 30 h 121"/>
                <a:gd name="T22" fmla="*/ 179 w 193"/>
                <a:gd name="T23" fmla="*/ 48 h 121"/>
                <a:gd name="T24" fmla="*/ 178 w 193"/>
                <a:gd name="T25" fmla="*/ 66 h 121"/>
                <a:gd name="T26" fmla="*/ 182 w 193"/>
                <a:gd name="T27" fmla="*/ 75 h 121"/>
                <a:gd name="T28" fmla="*/ 187 w 193"/>
                <a:gd name="T29" fmla="*/ 89 h 121"/>
                <a:gd name="T30" fmla="*/ 188 w 193"/>
                <a:gd name="T31" fmla="*/ 102 h 121"/>
                <a:gd name="T32" fmla="*/ 191 w 193"/>
                <a:gd name="T33" fmla="*/ 109 h 121"/>
                <a:gd name="T34" fmla="*/ 188 w 193"/>
                <a:gd name="T35" fmla="*/ 114 h 121"/>
                <a:gd name="T36" fmla="*/ 177 w 193"/>
                <a:gd name="T37" fmla="*/ 118 h 121"/>
                <a:gd name="T38" fmla="*/ 159 w 193"/>
                <a:gd name="T39" fmla="*/ 121 h 121"/>
                <a:gd name="T40" fmla="*/ 116 w 193"/>
                <a:gd name="T41" fmla="*/ 119 h 121"/>
                <a:gd name="T42" fmla="*/ 72 w 193"/>
                <a:gd name="T43" fmla="*/ 116 h 121"/>
                <a:gd name="T44" fmla="*/ 63 w 193"/>
                <a:gd name="T45" fmla="*/ 110 h 121"/>
                <a:gd name="T46" fmla="*/ 56 w 193"/>
                <a:gd name="T47" fmla="*/ 100 h 121"/>
                <a:gd name="T48" fmla="*/ 54 w 193"/>
                <a:gd name="T49" fmla="*/ 87 h 121"/>
                <a:gd name="T50" fmla="*/ 47 w 193"/>
                <a:gd name="T51" fmla="*/ 79 h 121"/>
                <a:gd name="T52" fmla="*/ 31 w 193"/>
                <a:gd name="T53" fmla="*/ 75 h 121"/>
                <a:gd name="T54" fmla="*/ 13 w 193"/>
                <a:gd name="T55" fmla="*/ 69 h 121"/>
                <a:gd name="T56" fmla="*/ 3 w 193"/>
                <a:gd name="T57" fmla="*/ 62 h 121"/>
                <a:gd name="T58" fmla="*/ 0 w 193"/>
                <a:gd name="T59" fmla="*/ 58 h 121"/>
                <a:gd name="T60" fmla="*/ 1 w 193"/>
                <a:gd name="T61" fmla="*/ 51 h 121"/>
                <a:gd name="T62" fmla="*/ 7 w 193"/>
                <a:gd name="T63" fmla="*/ 45 h 121"/>
                <a:gd name="T64" fmla="*/ 20 w 193"/>
                <a:gd name="T65" fmla="*/ 3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121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53" name="Freeform 338"/>
            <p:cNvSpPr>
              <a:spLocks/>
            </p:cNvSpPr>
            <p:nvPr>
              <p:custDataLst>
                <p:tags r:id="rId241"/>
              </p:custDataLst>
            </p:nvPr>
          </p:nvSpPr>
          <p:spPr bwMode="auto">
            <a:xfrm>
              <a:off x="6973859" y="3596858"/>
              <a:ext cx="166766" cy="230126"/>
            </a:xfrm>
            <a:custGeom>
              <a:avLst/>
              <a:gdLst>
                <a:gd name="T0" fmla="*/ 7156986 w 379"/>
                <a:gd name="T1" fmla="*/ 116256528 h 437"/>
                <a:gd name="T2" fmla="*/ 8897743 w 379"/>
                <a:gd name="T3" fmla="*/ 112926967 h 437"/>
                <a:gd name="T4" fmla="*/ 4642167 w 379"/>
                <a:gd name="T5" fmla="*/ 86290475 h 437"/>
                <a:gd name="T6" fmla="*/ 387031 w 379"/>
                <a:gd name="T7" fmla="*/ 81573465 h 437"/>
                <a:gd name="T8" fmla="*/ 2901409 w 379"/>
                <a:gd name="T9" fmla="*/ 74914342 h 437"/>
                <a:gd name="T10" fmla="*/ 5996334 w 379"/>
                <a:gd name="T11" fmla="*/ 61319028 h 437"/>
                <a:gd name="T12" fmla="*/ 7543576 w 379"/>
                <a:gd name="T13" fmla="*/ 47723187 h 437"/>
                <a:gd name="T14" fmla="*/ 11025531 w 379"/>
                <a:gd name="T15" fmla="*/ 44116557 h 437"/>
                <a:gd name="T16" fmla="*/ 12572774 w 379"/>
                <a:gd name="T17" fmla="*/ 36069986 h 437"/>
                <a:gd name="T18" fmla="*/ 14700562 w 379"/>
                <a:gd name="T19" fmla="*/ 21641886 h 437"/>
                <a:gd name="T20" fmla="*/ 17408896 w 379"/>
                <a:gd name="T21" fmla="*/ 14150504 h 437"/>
                <a:gd name="T22" fmla="*/ 22244578 w 379"/>
                <a:gd name="T23" fmla="*/ 8601235 h 437"/>
                <a:gd name="T24" fmla="*/ 29595079 w 379"/>
                <a:gd name="T25" fmla="*/ 6936718 h 437"/>
                <a:gd name="T26" fmla="*/ 41974337 w 379"/>
                <a:gd name="T27" fmla="*/ 10543348 h 437"/>
                <a:gd name="T28" fmla="*/ 50679005 w 379"/>
                <a:gd name="T29" fmla="*/ 13318246 h 437"/>
                <a:gd name="T30" fmla="*/ 58609612 w 379"/>
                <a:gd name="T31" fmla="*/ 12485987 h 437"/>
                <a:gd name="T32" fmla="*/ 63638810 w 379"/>
                <a:gd name="T33" fmla="*/ 8601235 h 437"/>
                <a:gd name="T34" fmla="*/ 68861083 w 379"/>
                <a:gd name="T35" fmla="*/ 1942112 h 437"/>
                <a:gd name="T36" fmla="*/ 72343038 w 379"/>
                <a:gd name="T37" fmla="*/ 2497303 h 437"/>
                <a:gd name="T38" fmla="*/ 71956007 w 379"/>
                <a:gd name="T39" fmla="*/ 9711089 h 437"/>
                <a:gd name="T40" fmla="*/ 63638810 w 379"/>
                <a:gd name="T41" fmla="*/ 22197076 h 437"/>
                <a:gd name="T42" fmla="*/ 56481824 w 379"/>
                <a:gd name="T43" fmla="*/ 26913560 h 437"/>
                <a:gd name="T44" fmla="*/ 52419763 w 379"/>
                <a:gd name="T45" fmla="*/ 26081301 h 437"/>
                <a:gd name="T46" fmla="*/ 46036399 w 379"/>
                <a:gd name="T47" fmla="*/ 19144583 h 437"/>
                <a:gd name="T48" fmla="*/ 41007201 w 379"/>
                <a:gd name="T49" fmla="*/ 15537953 h 437"/>
                <a:gd name="T50" fmla="*/ 34237246 w 379"/>
                <a:gd name="T51" fmla="*/ 15537953 h 437"/>
                <a:gd name="T52" fmla="*/ 26693230 w 379"/>
                <a:gd name="T53" fmla="*/ 16925402 h 437"/>
                <a:gd name="T54" fmla="*/ 22051063 w 379"/>
                <a:gd name="T55" fmla="*/ 21919481 h 437"/>
                <a:gd name="T56" fmla="*/ 15281108 w 379"/>
                <a:gd name="T57" fmla="*/ 44671221 h 437"/>
                <a:gd name="T58" fmla="*/ 23018199 w 379"/>
                <a:gd name="T59" fmla="*/ 46890929 h 437"/>
                <a:gd name="T60" fmla="*/ 25726093 w 379"/>
                <a:gd name="T61" fmla="*/ 52994861 h 437"/>
                <a:gd name="T62" fmla="*/ 29981670 w 379"/>
                <a:gd name="T63" fmla="*/ 46613333 h 437"/>
                <a:gd name="T64" fmla="*/ 33270109 w 379"/>
                <a:gd name="T65" fmla="*/ 42451513 h 437"/>
                <a:gd name="T66" fmla="*/ 42747959 w 379"/>
                <a:gd name="T67" fmla="*/ 41619255 h 437"/>
                <a:gd name="T68" fmla="*/ 48357702 w 379"/>
                <a:gd name="T69" fmla="*/ 40786996 h 437"/>
                <a:gd name="T70" fmla="*/ 52806354 w 379"/>
                <a:gd name="T71" fmla="*/ 48000782 h 437"/>
                <a:gd name="T72" fmla="*/ 53967005 w 379"/>
                <a:gd name="T73" fmla="*/ 56324423 h 437"/>
                <a:gd name="T74" fmla="*/ 47584081 w 379"/>
                <a:gd name="T75" fmla="*/ 53272456 h 437"/>
                <a:gd name="T76" fmla="*/ 42167853 w 379"/>
                <a:gd name="T77" fmla="*/ 51330344 h 437"/>
                <a:gd name="T78" fmla="*/ 37138655 w 379"/>
                <a:gd name="T79" fmla="*/ 54104715 h 437"/>
                <a:gd name="T80" fmla="*/ 35978004 w 379"/>
                <a:gd name="T81" fmla="*/ 57989467 h 437"/>
                <a:gd name="T82" fmla="*/ 37138655 w 379"/>
                <a:gd name="T83" fmla="*/ 64648590 h 437"/>
                <a:gd name="T84" fmla="*/ 42554883 w 379"/>
                <a:gd name="T85" fmla="*/ 75469532 h 437"/>
                <a:gd name="T86" fmla="*/ 43522020 w 379"/>
                <a:gd name="T87" fmla="*/ 82128655 h 437"/>
                <a:gd name="T88" fmla="*/ 41587747 w 379"/>
                <a:gd name="T89" fmla="*/ 89342442 h 437"/>
                <a:gd name="T90" fmla="*/ 39653474 w 379"/>
                <a:gd name="T91" fmla="*/ 95723970 h 437"/>
                <a:gd name="T92" fmla="*/ 40620610 w 379"/>
                <a:gd name="T93" fmla="*/ 98776463 h 437"/>
                <a:gd name="T94" fmla="*/ 45649808 w 379"/>
                <a:gd name="T95" fmla="*/ 102106024 h 437"/>
                <a:gd name="T96" fmla="*/ 48744293 w 379"/>
                <a:gd name="T97" fmla="*/ 110984328 h 437"/>
                <a:gd name="T98" fmla="*/ 46229914 w 379"/>
                <a:gd name="T99" fmla="*/ 119030900 h 437"/>
                <a:gd name="T100" fmla="*/ 42747959 w 379"/>
                <a:gd name="T101" fmla="*/ 116811192 h 437"/>
                <a:gd name="T102" fmla="*/ 39072928 w 379"/>
                <a:gd name="T103" fmla="*/ 115701338 h 437"/>
                <a:gd name="T104" fmla="*/ 34237246 w 379"/>
                <a:gd name="T105" fmla="*/ 110984328 h 437"/>
                <a:gd name="T106" fmla="*/ 29595079 w 379"/>
                <a:gd name="T107" fmla="*/ 98776463 h 437"/>
                <a:gd name="T108" fmla="*/ 26500154 w 379"/>
                <a:gd name="T109" fmla="*/ 84348363 h 437"/>
                <a:gd name="T110" fmla="*/ 22051063 w 379"/>
                <a:gd name="T111" fmla="*/ 72972230 h 437"/>
                <a:gd name="T112" fmla="*/ 18762623 w 379"/>
                <a:gd name="T113" fmla="*/ 71862376 h 437"/>
                <a:gd name="T114" fmla="*/ 20310305 w 379"/>
                <a:gd name="T115" fmla="*/ 105712654 h 437"/>
                <a:gd name="T116" fmla="*/ 17989002 w 379"/>
                <a:gd name="T117" fmla="*/ 112094182 h 437"/>
                <a:gd name="T118" fmla="*/ 11025531 w 379"/>
                <a:gd name="T119" fmla="*/ 118198641 h 437"/>
                <a:gd name="T120" fmla="*/ 11412562 w 379"/>
                <a:gd name="T121" fmla="*/ 121250607 h 4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79" h="437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54" name="Freeform 339"/>
            <p:cNvSpPr>
              <a:spLocks/>
            </p:cNvSpPr>
            <p:nvPr>
              <p:custDataLst>
                <p:tags r:id="rId242"/>
              </p:custDataLst>
            </p:nvPr>
          </p:nvSpPr>
          <p:spPr bwMode="auto">
            <a:xfrm>
              <a:off x="6639152" y="3838725"/>
              <a:ext cx="250149" cy="95103"/>
            </a:xfrm>
            <a:custGeom>
              <a:avLst/>
              <a:gdLst>
                <a:gd name="T0" fmla="*/ 2071259 w 578"/>
                <a:gd name="T1" fmla="*/ 13398673 h 184"/>
                <a:gd name="T2" fmla="*/ 4519623 w 578"/>
                <a:gd name="T3" fmla="*/ 8575088 h 184"/>
                <a:gd name="T4" fmla="*/ 7720897 w 578"/>
                <a:gd name="T5" fmla="*/ 1876011 h 184"/>
                <a:gd name="T6" fmla="*/ 10168827 w 578"/>
                <a:gd name="T7" fmla="*/ 0 h 184"/>
                <a:gd name="T8" fmla="*/ 14876787 w 578"/>
                <a:gd name="T9" fmla="*/ 535781 h 184"/>
                <a:gd name="T10" fmla="*/ 17890158 w 578"/>
                <a:gd name="T11" fmla="*/ 535781 h 184"/>
                <a:gd name="T12" fmla="*/ 19019739 w 578"/>
                <a:gd name="T13" fmla="*/ 1339712 h 184"/>
                <a:gd name="T14" fmla="*/ 21656439 w 578"/>
                <a:gd name="T15" fmla="*/ 4019654 h 184"/>
                <a:gd name="T16" fmla="*/ 27682314 w 578"/>
                <a:gd name="T17" fmla="*/ 7235376 h 184"/>
                <a:gd name="T18" fmla="*/ 31636930 w 578"/>
                <a:gd name="T19" fmla="*/ 9915318 h 184"/>
                <a:gd name="T20" fmla="*/ 33520288 w 578"/>
                <a:gd name="T21" fmla="*/ 14202603 h 184"/>
                <a:gd name="T22" fmla="*/ 36156554 w 578"/>
                <a:gd name="T23" fmla="*/ 16346246 h 184"/>
                <a:gd name="T24" fmla="*/ 43500779 w 578"/>
                <a:gd name="T25" fmla="*/ 16078614 h 184"/>
                <a:gd name="T26" fmla="*/ 52163355 w 578"/>
                <a:gd name="T27" fmla="*/ 13666822 h 184"/>
                <a:gd name="T28" fmla="*/ 56306307 w 578"/>
                <a:gd name="T29" fmla="*/ 10451099 h 184"/>
                <a:gd name="T30" fmla="*/ 59130909 w 578"/>
                <a:gd name="T31" fmla="*/ 9111387 h 184"/>
                <a:gd name="T32" fmla="*/ 61579273 w 578"/>
                <a:gd name="T33" fmla="*/ 9379019 h 184"/>
                <a:gd name="T34" fmla="*/ 63838868 w 578"/>
                <a:gd name="T35" fmla="*/ 8307457 h 184"/>
                <a:gd name="T36" fmla="*/ 68923499 w 578"/>
                <a:gd name="T37" fmla="*/ 9111387 h 184"/>
                <a:gd name="T38" fmla="*/ 75137710 w 578"/>
                <a:gd name="T39" fmla="*/ 15810465 h 184"/>
                <a:gd name="T40" fmla="*/ 80599012 w 578"/>
                <a:gd name="T41" fmla="*/ 23849772 h 184"/>
                <a:gd name="T42" fmla="*/ 85871978 w 578"/>
                <a:gd name="T43" fmla="*/ 28137575 h 184"/>
                <a:gd name="T44" fmla="*/ 90203266 w 578"/>
                <a:gd name="T45" fmla="*/ 28673356 h 184"/>
                <a:gd name="T46" fmla="*/ 92839532 w 578"/>
                <a:gd name="T47" fmla="*/ 28941505 h 184"/>
                <a:gd name="T48" fmla="*/ 95099127 w 578"/>
                <a:gd name="T49" fmla="*/ 33496940 h 184"/>
                <a:gd name="T50" fmla="*/ 98300834 w 578"/>
                <a:gd name="T51" fmla="*/ 37516594 h 184"/>
                <a:gd name="T52" fmla="*/ 100560429 w 578"/>
                <a:gd name="T53" fmla="*/ 37248444 h 184"/>
                <a:gd name="T54" fmla="*/ 102820024 w 578"/>
                <a:gd name="T55" fmla="*/ 34300871 h 184"/>
                <a:gd name="T56" fmla="*/ 105080053 w 578"/>
                <a:gd name="T57" fmla="*/ 35908732 h 184"/>
                <a:gd name="T58" fmla="*/ 107527983 w 578"/>
                <a:gd name="T59" fmla="*/ 38856306 h 184"/>
                <a:gd name="T60" fmla="*/ 108846333 w 578"/>
                <a:gd name="T61" fmla="*/ 42875959 h 184"/>
                <a:gd name="T62" fmla="*/ 108281326 w 578"/>
                <a:gd name="T63" fmla="*/ 46359832 h 184"/>
                <a:gd name="T64" fmla="*/ 106775074 w 578"/>
                <a:gd name="T65" fmla="*/ 48771624 h 184"/>
                <a:gd name="T66" fmla="*/ 103761703 w 578"/>
                <a:gd name="T67" fmla="*/ 47699543 h 184"/>
                <a:gd name="T68" fmla="*/ 99053743 w 578"/>
                <a:gd name="T69" fmla="*/ 45555901 h 184"/>
                <a:gd name="T70" fmla="*/ 92462861 w 578"/>
                <a:gd name="T71" fmla="*/ 46091682 h 184"/>
                <a:gd name="T72" fmla="*/ 87001559 w 578"/>
                <a:gd name="T73" fmla="*/ 45555901 h 184"/>
                <a:gd name="T74" fmla="*/ 84930300 w 578"/>
                <a:gd name="T75" fmla="*/ 42875959 h 184"/>
                <a:gd name="T76" fmla="*/ 82482369 w 578"/>
                <a:gd name="T77" fmla="*/ 41268098 h 184"/>
                <a:gd name="T78" fmla="*/ 80222340 w 578"/>
                <a:gd name="T79" fmla="*/ 42875959 h 184"/>
                <a:gd name="T80" fmla="*/ 78339417 w 578"/>
                <a:gd name="T81" fmla="*/ 45555901 h 184"/>
                <a:gd name="T82" fmla="*/ 74949374 w 578"/>
                <a:gd name="T83" fmla="*/ 45823533 h 184"/>
                <a:gd name="T84" fmla="*/ 61767609 w 578"/>
                <a:gd name="T85" fmla="*/ 40999948 h 184"/>
                <a:gd name="T86" fmla="*/ 52163355 w 578"/>
                <a:gd name="T87" fmla="*/ 35372951 h 184"/>
                <a:gd name="T88" fmla="*/ 50092096 w 578"/>
                <a:gd name="T89" fmla="*/ 32961159 h 184"/>
                <a:gd name="T90" fmla="*/ 43312444 w 578"/>
                <a:gd name="T91" fmla="*/ 31889079 h 184"/>
                <a:gd name="T92" fmla="*/ 37851575 w 578"/>
                <a:gd name="T93" fmla="*/ 30281217 h 184"/>
                <a:gd name="T94" fmla="*/ 31636930 w 578"/>
                <a:gd name="T95" fmla="*/ 29745436 h 184"/>
                <a:gd name="T96" fmla="*/ 27493978 w 578"/>
                <a:gd name="T97" fmla="*/ 29745436 h 184"/>
                <a:gd name="T98" fmla="*/ 23351026 w 578"/>
                <a:gd name="T99" fmla="*/ 28137575 h 184"/>
                <a:gd name="T100" fmla="*/ 22597683 w 578"/>
                <a:gd name="T101" fmla="*/ 26529713 h 184"/>
                <a:gd name="T102" fmla="*/ 12993863 w 578"/>
                <a:gd name="T103" fmla="*/ 25993414 h 184"/>
                <a:gd name="T104" fmla="*/ 8662576 w 578"/>
                <a:gd name="T105" fmla="*/ 23581622 h 184"/>
                <a:gd name="T106" fmla="*/ 0 w 578"/>
                <a:gd name="T107" fmla="*/ 14738385 h 1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78" h="184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55" name="Freeform 340"/>
            <p:cNvSpPr>
              <a:spLocks/>
            </p:cNvSpPr>
            <p:nvPr>
              <p:custDataLst>
                <p:tags r:id="rId243"/>
              </p:custDataLst>
            </p:nvPr>
          </p:nvSpPr>
          <p:spPr bwMode="auto">
            <a:xfrm>
              <a:off x="7320308" y="3695484"/>
              <a:ext cx="213742" cy="252434"/>
            </a:xfrm>
            <a:custGeom>
              <a:avLst/>
              <a:gdLst>
                <a:gd name="T0" fmla="*/ 91828545 w 491"/>
                <a:gd name="T1" fmla="*/ 131907046 h 481"/>
                <a:gd name="T2" fmla="*/ 87065669 w 491"/>
                <a:gd name="T3" fmla="*/ 128052106 h 481"/>
                <a:gd name="T4" fmla="*/ 80397554 w 491"/>
                <a:gd name="T5" fmla="*/ 119515194 h 481"/>
                <a:gd name="T6" fmla="*/ 78492316 w 491"/>
                <a:gd name="T7" fmla="*/ 114833746 h 481"/>
                <a:gd name="T8" fmla="*/ 71633895 w 491"/>
                <a:gd name="T9" fmla="*/ 112906277 h 481"/>
                <a:gd name="T10" fmla="*/ 68585514 w 491"/>
                <a:gd name="T11" fmla="*/ 111804266 h 481"/>
                <a:gd name="T12" fmla="*/ 66680276 w 491"/>
                <a:gd name="T13" fmla="*/ 109050812 h 481"/>
                <a:gd name="T14" fmla="*/ 65918181 w 491"/>
                <a:gd name="T15" fmla="*/ 102992376 h 481"/>
                <a:gd name="T16" fmla="*/ 65156086 w 491"/>
                <a:gd name="T17" fmla="*/ 91426507 h 481"/>
                <a:gd name="T18" fmla="*/ 62298447 w 491"/>
                <a:gd name="T19" fmla="*/ 83440076 h 481"/>
                <a:gd name="T20" fmla="*/ 60774257 w 491"/>
                <a:gd name="T21" fmla="*/ 76280678 h 481"/>
                <a:gd name="T22" fmla="*/ 59821856 w 491"/>
                <a:gd name="T23" fmla="*/ 67192760 h 481"/>
                <a:gd name="T24" fmla="*/ 55630332 w 491"/>
                <a:gd name="T25" fmla="*/ 61409826 h 481"/>
                <a:gd name="T26" fmla="*/ 49534007 w 491"/>
                <a:gd name="T27" fmla="*/ 56452876 h 481"/>
                <a:gd name="T28" fmla="*/ 42103797 w 491"/>
                <a:gd name="T29" fmla="*/ 52322434 h 481"/>
                <a:gd name="T30" fmla="*/ 33911928 w 491"/>
                <a:gd name="T31" fmla="*/ 49843958 h 481"/>
                <a:gd name="T32" fmla="*/ 25338575 w 491"/>
                <a:gd name="T33" fmla="*/ 49017975 h 481"/>
                <a:gd name="T34" fmla="*/ 25338575 w 491"/>
                <a:gd name="T35" fmla="*/ 42959538 h 481"/>
                <a:gd name="T36" fmla="*/ 20956746 w 491"/>
                <a:gd name="T37" fmla="*/ 39930057 h 481"/>
                <a:gd name="T38" fmla="*/ 16193869 w 491"/>
                <a:gd name="T39" fmla="*/ 35799615 h 481"/>
                <a:gd name="T40" fmla="*/ 12574135 w 491"/>
                <a:gd name="T41" fmla="*/ 30567162 h 481"/>
                <a:gd name="T42" fmla="*/ 13907583 w 491"/>
                <a:gd name="T43" fmla="*/ 36625599 h 481"/>
                <a:gd name="T44" fmla="*/ 10287849 w 491"/>
                <a:gd name="T45" fmla="*/ 40481063 h 481"/>
                <a:gd name="T46" fmla="*/ 7620516 w 491"/>
                <a:gd name="T47" fmla="*/ 49017975 h 481"/>
                <a:gd name="T48" fmla="*/ 4572571 w 491"/>
                <a:gd name="T49" fmla="*/ 60583843 h 481"/>
                <a:gd name="T50" fmla="*/ 2476591 w 491"/>
                <a:gd name="T51" fmla="*/ 72975694 h 481"/>
                <a:gd name="T52" fmla="*/ 2667333 w 491"/>
                <a:gd name="T53" fmla="*/ 65265291 h 481"/>
                <a:gd name="T54" fmla="*/ 4381829 w 491"/>
                <a:gd name="T55" fmla="*/ 57554362 h 481"/>
                <a:gd name="T56" fmla="*/ 6096325 w 491"/>
                <a:gd name="T57" fmla="*/ 49843958 h 481"/>
                <a:gd name="T58" fmla="*/ 5715278 w 491"/>
                <a:gd name="T59" fmla="*/ 39379577 h 481"/>
                <a:gd name="T60" fmla="*/ 3238686 w 491"/>
                <a:gd name="T61" fmla="*/ 30567162 h 481"/>
                <a:gd name="T62" fmla="*/ 0 w 491"/>
                <a:gd name="T63" fmla="*/ 20102780 h 481"/>
                <a:gd name="T64" fmla="*/ 6477373 w 491"/>
                <a:gd name="T65" fmla="*/ 16247316 h 481"/>
                <a:gd name="T66" fmla="*/ 11240250 w 491"/>
                <a:gd name="T67" fmla="*/ 15145830 h 481"/>
                <a:gd name="T68" fmla="*/ 16003127 w 491"/>
                <a:gd name="T69" fmla="*/ 15971813 h 481"/>
                <a:gd name="T70" fmla="*/ 19432555 w 491"/>
                <a:gd name="T71" fmla="*/ 18175310 h 481"/>
                <a:gd name="T72" fmla="*/ 23052289 w 491"/>
                <a:gd name="T73" fmla="*/ 22581255 h 481"/>
                <a:gd name="T74" fmla="*/ 26672023 w 491"/>
                <a:gd name="T75" fmla="*/ 30567162 h 481"/>
                <a:gd name="T76" fmla="*/ 34864329 w 491"/>
                <a:gd name="T77" fmla="*/ 28364189 h 481"/>
                <a:gd name="T78" fmla="*/ 37340920 w 491"/>
                <a:gd name="T79" fmla="*/ 26436720 h 481"/>
                <a:gd name="T80" fmla="*/ 38103015 w 491"/>
                <a:gd name="T81" fmla="*/ 24784228 h 481"/>
                <a:gd name="T82" fmla="*/ 39436463 w 491"/>
                <a:gd name="T83" fmla="*/ 20102780 h 481"/>
                <a:gd name="T84" fmla="*/ 44199777 w 491"/>
                <a:gd name="T85" fmla="*/ 14870327 h 481"/>
                <a:gd name="T86" fmla="*/ 48390864 w 491"/>
                <a:gd name="T87" fmla="*/ 13493863 h 481"/>
                <a:gd name="T88" fmla="*/ 50105360 w 491"/>
                <a:gd name="T89" fmla="*/ 8261409 h 481"/>
                <a:gd name="T90" fmla="*/ 53344483 w 491"/>
                <a:gd name="T91" fmla="*/ 2478475 h 481"/>
                <a:gd name="T92" fmla="*/ 57154522 w 491"/>
                <a:gd name="T93" fmla="*/ 275503 h 481"/>
                <a:gd name="T94" fmla="*/ 61536352 w 491"/>
                <a:gd name="T95" fmla="*/ 0 h 481"/>
                <a:gd name="T96" fmla="*/ 66871018 w 491"/>
                <a:gd name="T97" fmla="*/ 2202973 h 481"/>
                <a:gd name="T98" fmla="*/ 76015724 w 491"/>
                <a:gd name="T99" fmla="*/ 10464382 h 481"/>
                <a:gd name="T100" fmla="*/ 81540696 w 491"/>
                <a:gd name="T101" fmla="*/ 14595349 h 481"/>
                <a:gd name="T102" fmla="*/ 87446716 w 491"/>
                <a:gd name="T103" fmla="*/ 16522819 h 481"/>
                <a:gd name="T104" fmla="*/ 93543041 w 491"/>
                <a:gd name="T105" fmla="*/ 18450288 h 481"/>
                <a:gd name="T106" fmla="*/ 93543041 w 491"/>
                <a:gd name="T107" fmla="*/ 89774016 h 4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91" h="481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56" name="Freeform 341"/>
            <p:cNvSpPr>
              <a:spLocks/>
            </p:cNvSpPr>
            <p:nvPr>
              <p:custDataLst>
                <p:tags r:id="rId244"/>
              </p:custDataLst>
            </p:nvPr>
          </p:nvSpPr>
          <p:spPr bwMode="auto">
            <a:xfrm>
              <a:off x="5851525" y="2527300"/>
              <a:ext cx="53975" cy="60325"/>
            </a:xfrm>
            <a:custGeom>
              <a:avLst/>
              <a:gdLst>
                <a:gd name="T0" fmla="*/ 0 w 133"/>
                <a:gd name="T1" fmla="*/ 2147483647 h 117"/>
                <a:gd name="T2" fmla="*/ 2147483647 w 133"/>
                <a:gd name="T3" fmla="*/ 0 h 117"/>
                <a:gd name="T4" fmla="*/ 2147483647 w 133"/>
                <a:gd name="T5" fmla="*/ 2147483647 h 117"/>
                <a:gd name="T6" fmla="*/ 2147483647 w 133"/>
                <a:gd name="T7" fmla="*/ 2147483647 h 117"/>
                <a:gd name="T8" fmla="*/ 2147483647 w 133"/>
                <a:gd name="T9" fmla="*/ 2147483647 h 117"/>
                <a:gd name="T10" fmla="*/ 2147483647 w 133"/>
                <a:gd name="T11" fmla="*/ 2147483647 h 117"/>
                <a:gd name="T12" fmla="*/ 2147483647 w 133"/>
                <a:gd name="T13" fmla="*/ 2147483647 h 117"/>
                <a:gd name="T14" fmla="*/ 2147483647 w 133"/>
                <a:gd name="T15" fmla="*/ 2147483647 h 117"/>
                <a:gd name="T16" fmla="*/ 2147483647 w 133"/>
                <a:gd name="T17" fmla="*/ 2147483647 h 117"/>
                <a:gd name="T18" fmla="*/ 2147483647 w 133"/>
                <a:gd name="T19" fmla="*/ 2147483647 h 117"/>
                <a:gd name="T20" fmla="*/ 2147483647 w 133"/>
                <a:gd name="T21" fmla="*/ 2147483647 h 117"/>
                <a:gd name="T22" fmla="*/ 2147483647 w 133"/>
                <a:gd name="T23" fmla="*/ 2147483647 h 117"/>
                <a:gd name="T24" fmla="*/ 2147483647 w 133"/>
                <a:gd name="T25" fmla="*/ 2147483647 h 117"/>
                <a:gd name="T26" fmla="*/ 2147483647 w 133"/>
                <a:gd name="T27" fmla="*/ 2147483647 h 117"/>
                <a:gd name="T28" fmla="*/ 2147483647 w 133"/>
                <a:gd name="T29" fmla="*/ 2147483647 h 117"/>
                <a:gd name="T30" fmla="*/ 2147483647 w 133"/>
                <a:gd name="T31" fmla="*/ 2147483647 h 117"/>
                <a:gd name="T32" fmla="*/ 2147483647 w 133"/>
                <a:gd name="T33" fmla="*/ 2147483647 h 117"/>
                <a:gd name="T34" fmla="*/ 2147483647 w 133"/>
                <a:gd name="T35" fmla="*/ 2147483647 h 117"/>
                <a:gd name="T36" fmla="*/ 2147483647 w 133"/>
                <a:gd name="T37" fmla="*/ 2147483647 h 117"/>
                <a:gd name="T38" fmla="*/ 2147483647 w 133"/>
                <a:gd name="T39" fmla="*/ 2147483647 h 117"/>
                <a:gd name="T40" fmla="*/ 2147483647 w 133"/>
                <a:gd name="T41" fmla="*/ 2147483647 h 117"/>
                <a:gd name="T42" fmla="*/ 2147483647 w 133"/>
                <a:gd name="T43" fmla="*/ 2147483647 h 117"/>
                <a:gd name="T44" fmla="*/ 2147483647 w 133"/>
                <a:gd name="T45" fmla="*/ 2147483647 h 117"/>
                <a:gd name="T46" fmla="*/ 2147483647 w 133"/>
                <a:gd name="T47" fmla="*/ 2147483647 h 117"/>
                <a:gd name="T48" fmla="*/ 2147483647 w 133"/>
                <a:gd name="T49" fmla="*/ 2147483647 h 117"/>
                <a:gd name="T50" fmla="*/ 0 w 133"/>
                <a:gd name="T51" fmla="*/ 2147483647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3" h="117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7" name="Freeform 342"/>
            <p:cNvSpPr>
              <a:spLocks/>
            </p:cNvSpPr>
            <p:nvPr>
              <p:custDataLst>
                <p:tags r:id="rId245"/>
              </p:custDataLst>
            </p:nvPr>
          </p:nvSpPr>
          <p:spPr bwMode="auto">
            <a:xfrm>
              <a:off x="4307955" y="1931969"/>
              <a:ext cx="220788" cy="177291"/>
            </a:xfrm>
            <a:custGeom>
              <a:avLst/>
              <a:gdLst>
                <a:gd name="T0" fmla="*/ 272 w 505"/>
                <a:gd name="T1" fmla="*/ 36 h 339"/>
                <a:gd name="T2" fmla="*/ 484 w 505"/>
                <a:gd name="T3" fmla="*/ 86 h 339"/>
                <a:gd name="T4" fmla="*/ 478 w 505"/>
                <a:gd name="T5" fmla="*/ 109 h 339"/>
                <a:gd name="T6" fmla="*/ 471 w 505"/>
                <a:gd name="T7" fmla="*/ 129 h 339"/>
                <a:gd name="T8" fmla="*/ 461 w 505"/>
                <a:gd name="T9" fmla="*/ 145 h 339"/>
                <a:gd name="T10" fmla="*/ 451 w 505"/>
                <a:gd name="T11" fmla="*/ 153 h 339"/>
                <a:gd name="T12" fmla="*/ 461 w 505"/>
                <a:gd name="T13" fmla="*/ 184 h 339"/>
                <a:gd name="T14" fmla="*/ 477 w 505"/>
                <a:gd name="T15" fmla="*/ 215 h 339"/>
                <a:gd name="T16" fmla="*/ 505 w 505"/>
                <a:gd name="T17" fmla="*/ 258 h 339"/>
                <a:gd name="T18" fmla="*/ 493 w 505"/>
                <a:gd name="T19" fmla="*/ 271 h 339"/>
                <a:gd name="T20" fmla="*/ 479 w 505"/>
                <a:gd name="T21" fmla="*/ 292 h 339"/>
                <a:gd name="T22" fmla="*/ 468 w 505"/>
                <a:gd name="T23" fmla="*/ 314 h 339"/>
                <a:gd name="T24" fmla="*/ 464 w 505"/>
                <a:gd name="T25" fmla="*/ 339 h 339"/>
                <a:gd name="T26" fmla="*/ 443 w 505"/>
                <a:gd name="T27" fmla="*/ 338 h 339"/>
                <a:gd name="T28" fmla="*/ 414 w 505"/>
                <a:gd name="T29" fmla="*/ 335 h 339"/>
                <a:gd name="T30" fmla="*/ 385 w 505"/>
                <a:gd name="T31" fmla="*/ 331 h 339"/>
                <a:gd name="T32" fmla="*/ 358 w 505"/>
                <a:gd name="T33" fmla="*/ 326 h 339"/>
                <a:gd name="T34" fmla="*/ 304 w 505"/>
                <a:gd name="T35" fmla="*/ 325 h 339"/>
                <a:gd name="T36" fmla="*/ 264 w 505"/>
                <a:gd name="T37" fmla="*/ 321 h 339"/>
                <a:gd name="T38" fmla="*/ 248 w 505"/>
                <a:gd name="T39" fmla="*/ 317 h 339"/>
                <a:gd name="T40" fmla="*/ 232 w 505"/>
                <a:gd name="T41" fmla="*/ 310 h 339"/>
                <a:gd name="T42" fmla="*/ 213 w 505"/>
                <a:gd name="T43" fmla="*/ 300 h 339"/>
                <a:gd name="T44" fmla="*/ 180 w 505"/>
                <a:gd name="T45" fmla="*/ 289 h 339"/>
                <a:gd name="T46" fmla="*/ 146 w 505"/>
                <a:gd name="T47" fmla="*/ 273 h 339"/>
                <a:gd name="T48" fmla="*/ 98 w 505"/>
                <a:gd name="T49" fmla="*/ 249 h 339"/>
                <a:gd name="T50" fmla="*/ 62 w 505"/>
                <a:gd name="T51" fmla="*/ 206 h 339"/>
                <a:gd name="T52" fmla="*/ 52 w 505"/>
                <a:gd name="T53" fmla="*/ 169 h 339"/>
                <a:gd name="T54" fmla="*/ 36 w 505"/>
                <a:gd name="T55" fmla="*/ 124 h 339"/>
                <a:gd name="T56" fmla="*/ 15 w 505"/>
                <a:gd name="T57" fmla="*/ 83 h 339"/>
                <a:gd name="T58" fmla="*/ 2 w 505"/>
                <a:gd name="T59" fmla="*/ 64 h 339"/>
                <a:gd name="T60" fmla="*/ 5 w 505"/>
                <a:gd name="T61" fmla="*/ 61 h 339"/>
                <a:gd name="T62" fmla="*/ 11 w 505"/>
                <a:gd name="T63" fmla="*/ 56 h 339"/>
                <a:gd name="T64" fmla="*/ 11 w 505"/>
                <a:gd name="T65" fmla="*/ 48 h 339"/>
                <a:gd name="T66" fmla="*/ 11 w 505"/>
                <a:gd name="T67" fmla="*/ 43 h 339"/>
                <a:gd name="T68" fmla="*/ 34 w 505"/>
                <a:gd name="T69" fmla="*/ 34 h 339"/>
                <a:gd name="T70" fmla="*/ 73 w 505"/>
                <a:gd name="T71" fmla="*/ 22 h 339"/>
                <a:gd name="T72" fmla="*/ 128 w 505"/>
                <a:gd name="T73" fmla="*/ 8 h 339"/>
                <a:gd name="T74" fmla="*/ 173 w 505"/>
                <a:gd name="T75" fmla="*/ 11 h 339"/>
                <a:gd name="T76" fmla="*/ 188 w 505"/>
                <a:gd name="T77" fmla="*/ 28 h 339"/>
                <a:gd name="T78" fmla="*/ 201 w 505"/>
                <a:gd name="T79" fmla="*/ 35 h 339"/>
                <a:gd name="T80" fmla="*/ 219 w 505"/>
                <a:gd name="T81" fmla="*/ 36 h 339"/>
                <a:gd name="T82" fmla="*/ 239 w 505"/>
                <a:gd name="T83" fmla="*/ 36 h 339"/>
                <a:gd name="T84" fmla="*/ 259 w 505"/>
                <a:gd name="T85" fmla="*/ 2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5" h="339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58" name="Freeform 343"/>
            <p:cNvSpPr>
              <a:spLocks/>
            </p:cNvSpPr>
            <p:nvPr>
              <p:custDataLst>
                <p:tags r:id="rId246"/>
              </p:custDataLst>
            </p:nvPr>
          </p:nvSpPr>
          <p:spPr bwMode="auto">
            <a:xfrm>
              <a:off x="4372547" y="2136264"/>
              <a:ext cx="145626" cy="71621"/>
            </a:xfrm>
            <a:custGeom>
              <a:avLst/>
              <a:gdLst>
                <a:gd name="T0" fmla="*/ 312 w 338"/>
                <a:gd name="T1" fmla="*/ 0 h 141"/>
                <a:gd name="T2" fmla="*/ 186 w 338"/>
                <a:gd name="T3" fmla="*/ 0 h 141"/>
                <a:gd name="T4" fmla="*/ 168 w 338"/>
                <a:gd name="T5" fmla="*/ 8 h 141"/>
                <a:gd name="T6" fmla="*/ 144 w 338"/>
                <a:gd name="T7" fmla="*/ 21 h 141"/>
                <a:gd name="T8" fmla="*/ 132 w 338"/>
                <a:gd name="T9" fmla="*/ 27 h 141"/>
                <a:gd name="T10" fmla="*/ 119 w 338"/>
                <a:gd name="T11" fmla="*/ 32 h 141"/>
                <a:gd name="T12" fmla="*/ 112 w 338"/>
                <a:gd name="T13" fmla="*/ 34 h 141"/>
                <a:gd name="T14" fmla="*/ 105 w 338"/>
                <a:gd name="T15" fmla="*/ 35 h 141"/>
                <a:gd name="T16" fmla="*/ 99 w 338"/>
                <a:gd name="T17" fmla="*/ 36 h 141"/>
                <a:gd name="T18" fmla="*/ 93 w 338"/>
                <a:gd name="T19" fmla="*/ 37 h 141"/>
                <a:gd name="T20" fmla="*/ 88 w 338"/>
                <a:gd name="T21" fmla="*/ 36 h 141"/>
                <a:gd name="T22" fmla="*/ 84 w 338"/>
                <a:gd name="T23" fmla="*/ 35 h 141"/>
                <a:gd name="T24" fmla="*/ 78 w 338"/>
                <a:gd name="T25" fmla="*/ 32 h 141"/>
                <a:gd name="T26" fmla="*/ 74 w 338"/>
                <a:gd name="T27" fmla="*/ 30 h 141"/>
                <a:gd name="T28" fmla="*/ 66 w 338"/>
                <a:gd name="T29" fmla="*/ 24 h 141"/>
                <a:gd name="T30" fmla="*/ 59 w 338"/>
                <a:gd name="T31" fmla="*/ 18 h 141"/>
                <a:gd name="T32" fmla="*/ 49 w 338"/>
                <a:gd name="T33" fmla="*/ 34 h 141"/>
                <a:gd name="T34" fmla="*/ 37 w 338"/>
                <a:gd name="T35" fmla="*/ 51 h 141"/>
                <a:gd name="T36" fmla="*/ 30 w 338"/>
                <a:gd name="T37" fmla="*/ 60 h 141"/>
                <a:gd name="T38" fmla="*/ 21 w 338"/>
                <a:gd name="T39" fmla="*/ 68 h 141"/>
                <a:gd name="T40" fmla="*/ 11 w 338"/>
                <a:gd name="T41" fmla="*/ 75 h 141"/>
                <a:gd name="T42" fmla="*/ 0 w 338"/>
                <a:gd name="T43" fmla="*/ 80 h 141"/>
                <a:gd name="T44" fmla="*/ 12 w 338"/>
                <a:gd name="T45" fmla="*/ 90 h 141"/>
                <a:gd name="T46" fmla="*/ 23 w 338"/>
                <a:gd name="T47" fmla="*/ 100 h 141"/>
                <a:gd name="T48" fmla="*/ 33 w 338"/>
                <a:gd name="T49" fmla="*/ 108 h 141"/>
                <a:gd name="T50" fmla="*/ 44 w 338"/>
                <a:gd name="T51" fmla="*/ 116 h 141"/>
                <a:gd name="T52" fmla="*/ 55 w 338"/>
                <a:gd name="T53" fmla="*/ 122 h 141"/>
                <a:gd name="T54" fmla="*/ 66 w 338"/>
                <a:gd name="T55" fmla="*/ 129 h 141"/>
                <a:gd name="T56" fmla="*/ 79 w 338"/>
                <a:gd name="T57" fmla="*/ 135 h 141"/>
                <a:gd name="T58" fmla="*/ 93 w 338"/>
                <a:gd name="T59" fmla="*/ 141 h 141"/>
                <a:gd name="T60" fmla="*/ 259 w 338"/>
                <a:gd name="T61" fmla="*/ 141 h 141"/>
                <a:gd name="T62" fmla="*/ 269 w 338"/>
                <a:gd name="T63" fmla="*/ 124 h 141"/>
                <a:gd name="T64" fmla="*/ 281 w 338"/>
                <a:gd name="T65" fmla="*/ 107 h 141"/>
                <a:gd name="T66" fmla="*/ 292 w 338"/>
                <a:gd name="T67" fmla="*/ 92 h 141"/>
                <a:gd name="T68" fmla="*/ 304 w 338"/>
                <a:gd name="T69" fmla="*/ 78 h 141"/>
                <a:gd name="T70" fmla="*/ 315 w 338"/>
                <a:gd name="T71" fmla="*/ 64 h 141"/>
                <a:gd name="T72" fmla="*/ 324 w 338"/>
                <a:gd name="T73" fmla="*/ 48 h 141"/>
                <a:gd name="T74" fmla="*/ 333 w 338"/>
                <a:gd name="T75" fmla="*/ 34 h 141"/>
                <a:gd name="T76" fmla="*/ 338 w 338"/>
                <a:gd name="T77" fmla="*/ 18 h 141"/>
                <a:gd name="T78" fmla="*/ 312 w 338"/>
                <a:gd name="T7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8" h="141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59" name="Freeform 344"/>
            <p:cNvSpPr>
              <a:spLocks/>
            </p:cNvSpPr>
            <p:nvPr>
              <p:custDataLst>
                <p:tags r:id="rId247"/>
              </p:custDataLst>
            </p:nvPr>
          </p:nvSpPr>
          <p:spPr bwMode="auto">
            <a:xfrm>
              <a:off x="4472372" y="1792250"/>
              <a:ext cx="110394" cy="64576"/>
            </a:xfrm>
            <a:custGeom>
              <a:avLst/>
              <a:gdLst>
                <a:gd name="T0" fmla="*/ 259 w 259"/>
                <a:gd name="T1" fmla="*/ 129 h 129"/>
                <a:gd name="T2" fmla="*/ 255 w 259"/>
                <a:gd name="T3" fmla="*/ 102 h 129"/>
                <a:gd name="T4" fmla="*/ 252 w 259"/>
                <a:gd name="T5" fmla="*/ 80 h 129"/>
                <a:gd name="T6" fmla="*/ 252 w 259"/>
                <a:gd name="T7" fmla="*/ 63 h 129"/>
                <a:gd name="T8" fmla="*/ 253 w 259"/>
                <a:gd name="T9" fmla="*/ 50 h 129"/>
                <a:gd name="T10" fmla="*/ 257 w 259"/>
                <a:gd name="T11" fmla="*/ 29 h 129"/>
                <a:gd name="T12" fmla="*/ 259 w 259"/>
                <a:gd name="T13" fmla="*/ 12 h 129"/>
                <a:gd name="T14" fmla="*/ 258 w 259"/>
                <a:gd name="T15" fmla="*/ 14 h 129"/>
                <a:gd name="T16" fmla="*/ 256 w 259"/>
                <a:gd name="T17" fmla="*/ 16 h 129"/>
                <a:gd name="T18" fmla="*/ 253 w 259"/>
                <a:gd name="T19" fmla="*/ 17 h 129"/>
                <a:gd name="T20" fmla="*/ 249 w 259"/>
                <a:gd name="T21" fmla="*/ 18 h 129"/>
                <a:gd name="T22" fmla="*/ 239 w 259"/>
                <a:gd name="T23" fmla="*/ 19 h 129"/>
                <a:gd name="T24" fmla="*/ 228 w 259"/>
                <a:gd name="T25" fmla="*/ 19 h 129"/>
                <a:gd name="T26" fmla="*/ 205 w 259"/>
                <a:gd name="T27" fmla="*/ 19 h 129"/>
                <a:gd name="T28" fmla="*/ 192 w 259"/>
                <a:gd name="T29" fmla="*/ 18 h 129"/>
                <a:gd name="T30" fmla="*/ 181 w 259"/>
                <a:gd name="T31" fmla="*/ 17 h 129"/>
                <a:gd name="T32" fmla="*/ 172 w 259"/>
                <a:gd name="T33" fmla="*/ 15 h 129"/>
                <a:gd name="T34" fmla="*/ 163 w 259"/>
                <a:gd name="T35" fmla="*/ 12 h 129"/>
                <a:gd name="T36" fmla="*/ 156 w 259"/>
                <a:gd name="T37" fmla="*/ 9 h 129"/>
                <a:gd name="T38" fmla="*/ 146 w 259"/>
                <a:gd name="T39" fmla="*/ 6 h 129"/>
                <a:gd name="T40" fmla="*/ 134 w 259"/>
                <a:gd name="T41" fmla="*/ 3 h 129"/>
                <a:gd name="T42" fmla="*/ 118 w 259"/>
                <a:gd name="T43" fmla="*/ 1 h 129"/>
                <a:gd name="T44" fmla="*/ 99 w 259"/>
                <a:gd name="T45" fmla="*/ 0 h 129"/>
                <a:gd name="T46" fmla="*/ 83 w 259"/>
                <a:gd name="T47" fmla="*/ 0 h 129"/>
                <a:gd name="T48" fmla="*/ 67 w 259"/>
                <a:gd name="T49" fmla="*/ 0 h 129"/>
                <a:gd name="T50" fmla="*/ 50 w 259"/>
                <a:gd name="T51" fmla="*/ 0 h 129"/>
                <a:gd name="T52" fmla="*/ 34 w 259"/>
                <a:gd name="T53" fmla="*/ 2 h 129"/>
                <a:gd name="T54" fmla="*/ 27 w 259"/>
                <a:gd name="T55" fmla="*/ 4 h 129"/>
                <a:gd name="T56" fmla="*/ 21 w 259"/>
                <a:gd name="T57" fmla="*/ 6 h 129"/>
                <a:gd name="T58" fmla="*/ 14 w 259"/>
                <a:gd name="T59" fmla="*/ 9 h 129"/>
                <a:gd name="T60" fmla="*/ 10 w 259"/>
                <a:gd name="T61" fmla="*/ 13 h 129"/>
                <a:gd name="T62" fmla="*/ 5 w 259"/>
                <a:gd name="T63" fmla="*/ 17 h 129"/>
                <a:gd name="T64" fmla="*/ 2 w 259"/>
                <a:gd name="T65" fmla="*/ 22 h 129"/>
                <a:gd name="T66" fmla="*/ 0 w 259"/>
                <a:gd name="T67" fmla="*/ 29 h 129"/>
                <a:gd name="T68" fmla="*/ 0 w 259"/>
                <a:gd name="T69" fmla="*/ 36 h 129"/>
                <a:gd name="T70" fmla="*/ 0 w 259"/>
                <a:gd name="T71" fmla="*/ 48 h 129"/>
                <a:gd name="T72" fmla="*/ 3 w 259"/>
                <a:gd name="T73" fmla="*/ 58 h 129"/>
                <a:gd name="T74" fmla="*/ 6 w 259"/>
                <a:gd name="T75" fmla="*/ 65 h 129"/>
                <a:gd name="T76" fmla="*/ 12 w 259"/>
                <a:gd name="T77" fmla="*/ 71 h 129"/>
                <a:gd name="T78" fmla="*/ 17 w 259"/>
                <a:gd name="T79" fmla="*/ 76 h 129"/>
                <a:gd name="T80" fmla="*/ 24 w 259"/>
                <a:gd name="T81" fmla="*/ 80 h 129"/>
                <a:gd name="T82" fmla="*/ 31 w 259"/>
                <a:gd name="T83" fmla="*/ 83 h 129"/>
                <a:gd name="T84" fmla="*/ 37 w 259"/>
                <a:gd name="T85" fmla="*/ 85 h 129"/>
                <a:gd name="T86" fmla="*/ 50 w 259"/>
                <a:gd name="T87" fmla="*/ 88 h 129"/>
                <a:gd name="T88" fmla="*/ 61 w 259"/>
                <a:gd name="T89" fmla="*/ 92 h 129"/>
                <a:gd name="T90" fmla="*/ 65 w 259"/>
                <a:gd name="T91" fmla="*/ 95 h 129"/>
                <a:gd name="T92" fmla="*/ 67 w 259"/>
                <a:gd name="T93" fmla="*/ 99 h 129"/>
                <a:gd name="T94" fmla="*/ 67 w 259"/>
                <a:gd name="T95" fmla="*/ 105 h 129"/>
                <a:gd name="T96" fmla="*/ 66 w 259"/>
                <a:gd name="T97" fmla="*/ 111 h 129"/>
                <a:gd name="T98" fmla="*/ 81 w 259"/>
                <a:gd name="T99" fmla="*/ 110 h 129"/>
                <a:gd name="T100" fmla="*/ 91 w 259"/>
                <a:gd name="T101" fmla="*/ 108 h 129"/>
                <a:gd name="T102" fmla="*/ 98 w 259"/>
                <a:gd name="T103" fmla="*/ 106 h 129"/>
                <a:gd name="T104" fmla="*/ 105 w 259"/>
                <a:gd name="T105" fmla="*/ 105 h 129"/>
                <a:gd name="T106" fmla="*/ 120 w 259"/>
                <a:gd name="T107" fmla="*/ 106 h 129"/>
                <a:gd name="T108" fmla="*/ 140 w 259"/>
                <a:gd name="T109" fmla="*/ 108 h 129"/>
                <a:gd name="T110" fmla="*/ 166 w 259"/>
                <a:gd name="T111" fmla="*/ 112 h 129"/>
                <a:gd name="T112" fmla="*/ 192 w 259"/>
                <a:gd name="T113" fmla="*/ 117 h 129"/>
                <a:gd name="T114" fmla="*/ 238 w 259"/>
                <a:gd name="T115" fmla="*/ 125 h 129"/>
                <a:gd name="T116" fmla="*/ 259 w 259"/>
                <a:gd name="T1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129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60" name="Freeform 345"/>
            <p:cNvSpPr>
              <a:spLocks/>
            </p:cNvSpPr>
            <p:nvPr>
              <p:custDataLst>
                <p:tags r:id="rId248"/>
              </p:custDataLst>
            </p:nvPr>
          </p:nvSpPr>
          <p:spPr bwMode="auto">
            <a:xfrm>
              <a:off x="4484116" y="2139787"/>
              <a:ext cx="179684" cy="143242"/>
            </a:xfrm>
            <a:custGeom>
              <a:avLst/>
              <a:gdLst>
                <a:gd name="T0" fmla="*/ 418 w 425"/>
                <a:gd name="T1" fmla="*/ 170 h 272"/>
                <a:gd name="T2" fmla="*/ 398 w 425"/>
                <a:gd name="T3" fmla="*/ 188 h 272"/>
                <a:gd name="T4" fmla="*/ 383 w 425"/>
                <a:gd name="T5" fmla="*/ 206 h 272"/>
                <a:gd name="T6" fmla="*/ 384 w 425"/>
                <a:gd name="T7" fmla="*/ 221 h 272"/>
                <a:gd name="T8" fmla="*/ 389 w 425"/>
                <a:gd name="T9" fmla="*/ 237 h 272"/>
                <a:gd name="T10" fmla="*/ 375 w 425"/>
                <a:gd name="T11" fmla="*/ 244 h 272"/>
                <a:gd name="T12" fmla="*/ 347 w 425"/>
                <a:gd name="T13" fmla="*/ 238 h 272"/>
                <a:gd name="T14" fmla="*/ 324 w 425"/>
                <a:gd name="T15" fmla="*/ 235 h 272"/>
                <a:gd name="T16" fmla="*/ 295 w 425"/>
                <a:gd name="T17" fmla="*/ 235 h 272"/>
                <a:gd name="T18" fmla="*/ 263 w 425"/>
                <a:gd name="T19" fmla="*/ 243 h 272"/>
                <a:gd name="T20" fmla="*/ 232 w 425"/>
                <a:gd name="T21" fmla="*/ 254 h 272"/>
                <a:gd name="T22" fmla="*/ 197 w 425"/>
                <a:gd name="T23" fmla="*/ 267 h 272"/>
                <a:gd name="T24" fmla="*/ 100 w 425"/>
                <a:gd name="T25" fmla="*/ 240 h 272"/>
                <a:gd name="T26" fmla="*/ 85 w 425"/>
                <a:gd name="T27" fmla="*/ 226 h 272"/>
                <a:gd name="T28" fmla="*/ 70 w 425"/>
                <a:gd name="T29" fmla="*/ 214 h 272"/>
                <a:gd name="T30" fmla="*/ 37 w 425"/>
                <a:gd name="T31" fmla="*/ 192 h 272"/>
                <a:gd name="T32" fmla="*/ 22 w 425"/>
                <a:gd name="T33" fmla="*/ 180 h 272"/>
                <a:gd name="T34" fmla="*/ 11 w 425"/>
                <a:gd name="T35" fmla="*/ 167 h 272"/>
                <a:gd name="T36" fmla="*/ 2 w 425"/>
                <a:gd name="T37" fmla="*/ 150 h 272"/>
                <a:gd name="T38" fmla="*/ 0 w 425"/>
                <a:gd name="T39" fmla="*/ 129 h 272"/>
                <a:gd name="T40" fmla="*/ 50 w 425"/>
                <a:gd name="T41" fmla="*/ 66 h 272"/>
                <a:gd name="T42" fmla="*/ 71 w 425"/>
                <a:gd name="T43" fmla="*/ 36 h 272"/>
                <a:gd name="T44" fmla="*/ 80 w 425"/>
                <a:gd name="T45" fmla="*/ 22 h 272"/>
                <a:gd name="T46" fmla="*/ 85 w 425"/>
                <a:gd name="T47" fmla="*/ 6 h 272"/>
                <a:gd name="T48" fmla="*/ 123 w 425"/>
                <a:gd name="T49" fmla="*/ 10 h 272"/>
                <a:gd name="T50" fmla="*/ 153 w 425"/>
                <a:gd name="T51" fmla="*/ 18 h 272"/>
                <a:gd name="T52" fmla="*/ 180 w 425"/>
                <a:gd name="T53" fmla="*/ 27 h 272"/>
                <a:gd name="T54" fmla="*/ 205 w 425"/>
                <a:gd name="T55" fmla="*/ 31 h 272"/>
                <a:gd name="T56" fmla="*/ 214 w 425"/>
                <a:gd name="T57" fmla="*/ 29 h 272"/>
                <a:gd name="T58" fmla="*/ 221 w 425"/>
                <a:gd name="T59" fmla="*/ 26 h 272"/>
                <a:gd name="T60" fmla="*/ 232 w 425"/>
                <a:gd name="T61" fmla="*/ 15 h 272"/>
                <a:gd name="T62" fmla="*/ 242 w 425"/>
                <a:gd name="T63" fmla="*/ 5 h 272"/>
                <a:gd name="T64" fmla="*/ 250 w 425"/>
                <a:gd name="T65" fmla="*/ 2 h 272"/>
                <a:gd name="T66" fmla="*/ 259 w 425"/>
                <a:gd name="T67" fmla="*/ 0 h 272"/>
                <a:gd name="T68" fmla="*/ 275 w 425"/>
                <a:gd name="T69" fmla="*/ 2 h 272"/>
                <a:gd name="T70" fmla="*/ 289 w 425"/>
                <a:gd name="T71" fmla="*/ 7 h 272"/>
                <a:gd name="T72" fmla="*/ 302 w 425"/>
                <a:gd name="T73" fmla="*/ 15 h 272"/>
                <a:gd name="T74" fmla="*/ 310 w 425"/>
                <a:gd name="T75" fmla="*/ 26 h 272"/>
                <a:gd name="T76" fmla="*/ 325 w 425"/>
                <a:gd name="T77" fmla="*/ 53 h 272"/>
                <a:gd name="T78" fmla="*/ 337 w 425"/>
                <a:gd name="T79" fmla="*/ 82 h 272"/>
                <a:gd name="T80" fmla="*/ 349 w 425"/>
                <a:gd name="T81" fmla="*/ 113 h 272"/>
                <a:gd name="T82" fmla="*/ 356 w 425"/>
                <a:gd name="T83" fmla="*/ 126 h 272"/>
                <a:gd name="T84" fmla="*/ 365 w 425"/>
                <a:gd name="T85" fmla="*/ 138 h 272"/>
                <a:gd name="T86" fmla="*/ 376 w 425"/>
                <a:gd name="T87" fmla="*/ 147 h 272"/>
                <a:gd name="T88" fmla="*/ 389 w 425"/>
                <a:gd name="T89" fmla="*/ 156 h 272"/>
                <a:gd name="T90" fmla="*/ 405 w 425"/>
                <a:gd name="T91" fmla="*/ 160 h 272"/>
                <a:gd name="T92" fmla="*/ 425 w 425"/>
                <a:gd name="T93" fmla="*/ 16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5" h="272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61" name="Freeform 346"/>
            <p:cNvSpPr>
              <a:spLocks/>
            </p:cNvSpPr>
            <p:nvPr>
              <p:custDataLst>
                <p:tags r:id="rId249"/>
              </p:custDataLst>
            </p:nvPr>
          </p:nvSpPr>
          <p:spPr bwMode="auto">
            <a:xfrm>
              <a:off x="2484438" y="3178175"/>
              <a:ext cx="14287" cy="55563"/>
            </a:xfrm>
            <a:custGeom>
              <a:avLst/>
              <a:gdLst>
                <a:gd name="T0" fmla="*/ 2147483647 w 33"/>
                <a:gd name="T1" fmla="*/ 2147483647 h 31"/>
                <a:gd name="T2" fmla="*/ 0 w 33"/>
                <a:gd name="T3" fmla="*/ 2147483647 h 31"/>
                <a:gd name="T4" fmla="*/ 2147483647 w 33"/>
                <a:gd name="T5" fmla="*/ 2147483647 h 31"/>
                <a:gd name="T6" fmla="*/ 2147483647 w 33"/>
                <a:gd name="T7" fmla="*/ 2147483647 h 31"/>
                <a:gd name="T8" fmla="*/ 2147483647 w 33"/>
                <a:gd name="T9" fmla="*/ 2147483647 h 31"/>
                <a:gd name="T10" fmla="*/ 2147483647 w 33"/>
                <a:gd name="T11" fmla="*/ 2147483647 h 31"/>
                <a:gd name="T12" fmla="*/ 2147483647 w 33"/>
                <a:gd name="T13" fmla="*/ 2147483647 h 31"/>
                <a:gd name="T14" fmla="*/ 2147483647 w 33"/>
                <a:gd name="T15" fmla="*/ 2147483647 h 31"/>
                <a:gd name="T16" fmla="*/ 2147483647 w 33"/>
                <a:gd name="T17" fmla="*/ 0 h 31"/>
                <a:gd name="T18" fmla="*/ 2147483647 w 33"/>
                <a:gd name="T19" fmla="*/ 0 h 31"/>
                <a:gd name="T20" fmla="*/ 2147483647 w 33"/>
                <a:gd name="T21" fmla="*/ 2147483647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2" name="Freeform 347"/>
            <p:cNvSpPr>
              <a:spLocks/>
            </p:cNvSpPr>
            <p:nvPr>
              <p:custDataLst>
                <p:tags r:id="rId250"/>
              </p:custDataLst>
            </p:nvPr>
          </p:nvSpPr>
          <p:spPr bwMode="auto">
            <a:xfrm>
              <a:off x="4589463" y="2132013"/>
              <a:ext cx="85725" cy="79375"/>
            </a:xfrm>
            <a:custGeom>
              <a:avLst/>
              <a:gdLst>
                <a:gd name="T0" fmla="*/ 2147483647 w 192"/>
                <a:gd name="T1" fmla="*/ 2147483647 h 154"/>
                <a:gd name="T2" fmla="*/ 2147483647 w 192"/>
                <a:gd name="T3" fmla="*/ 0 h 154"/>
                <a:gd name="T4" fmla="*/ 2147483647 w 192"/>
                <a:gd name="T5" fmla="*/ 2147483647 h 154"/>
                <a:gd name="T6" fmla="*/ 2147483647 w 192"/>
                <a:gd name="T7" fmla="*/ 2147483647 h 154"/>
                <a:gd name="T8" fmla="*/ 2147483647 w 192"/>
                <a:gd name="T9" fmla="*/ 2147483647 h 154"/>
                <a:gd name="T10" fmla="*/ 2147483647 w 192"/>
                <a:gd name="T11" fmla="*/ 2147483647 h 154"/>
                <a:gd name="T12" fmla="*/ 2147483647 w 192"/>
                <a:gd name="T13" fmla="*/ 2147483647 h 154"/>
                <a:gd name="T14" fmla="*/ 2147483647 w 192"/>
                <a:gd name="T15" fmla="*/ 2147483647 h 154"/>
                <a:gd name="T16" fmla="*/ 2147483647 w 192"/>
                <a:gd name="T17" fmla="*/ 2147483647 h 154"/>
                <a:gd name="T18" fmla="*/ 2147483647 w 192"/>
                <a:gd name="T19" fmla="*/ 2147483647 h 154"/>
                <a:gd name="T20" fmla="*/ 2147483647 w 192"/>
                <a:gd name="T21" fmla="*/ 2147483647 h 154"/>
                <a:gd name="T22" fmla="*/ 2147483647 w 192"/>
                <a:gd name="T23" fmla="*/ 2147483647 h 154"/>
                <a:gd name="T24" fmla="*/ 2147483647 w 192"/>
                <a:gd name="T25" fmla="*/ 2147483647 h 154"/>
                <a:gd name="T26" fmla="*/ 2147483647 w 192"/>
                <a:gd name="T27" fmla="*/ 2147483647 h 154"/>
                <a:gd name="T28" fmla="*/ 2147483647 w 192"/>
                <a:gd name="T29" fmla="*/ 2147483647 h 154"/>
                <a:gd name="T30" fmla="*/ 2147483647 w 192"/>
                <a:gd name="T31" fmla="*/ 2147483647 h 154"/>
                <a:gd name="T32" fmla="*/ 2147483647 w 192"/>
                <a:gd name="T33" fmla="*/ 2147483647 h 154"/>
                <a:gd name="T34" fmla="*/ 2147483647 w 192"/>
                <a:gd name="T35" fmla="*/ 2147483647 h 154"/>
                <a:gd name="T36" fmla="*/ 2147483647 w 192"/>
                <a:gd name="T37" fmla="*/ 2147483647 h 154"/>
                <a:gd name="T38" fmla="*/ 2147483647 w 192"/>
                <a:gd name="T39" fmla="*/ 2147483647 h 154"/>
                <a:gd name="T40" fmla="*/ 2147483647 w 192"/>
                <a:gd name="T41" fmla="*/ 2147483647 h 154"/>
                <a:gd name="T42" fmla="*/ 2147483647 w 192"/>
                <a:gd name="T43" fmla="*/ 2147483647 h 154"/>
                <a:gd name="T44" fmla="*/ 2147483647 w 192"/>
                <a:gd name="T45" fmla="*/ 2147483647 h 154"/>
                <a:gd name="T46" fmla="*/ 2147483647 w 192"/>
                <a:gd name="T47" fmla="*/ 2147483647 h 154"/>
                <a:gd name="T48" fmla="*/ 2147483647 w 192"/>
                <a:gd name="T49" fmla="*/ 2147483647 h 154"/>
                <a:gd name="T50" fmla="*/ 2147483647 w 192"/>
                <a:gd name="T51" fmla="*/ 2147483647 h 154"/>
                <a:gd name="T52" fmla="*/ 0 w 192"/>
                <a:gd name="T53" fmla="*/ 2147483647 h 154"/>
                <a:gd name="T54" fmla="*/ 2147483647 w 192"/>
                <a:gd name="T55" fmla="*/ 2147483647 h 15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2" h="154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3" name="Freeform 348"/>
            <p:cNvSpPr>
              <a:spLocks/>
            </p:cNvSpPr>
            <p:nvPr>
              <p:custDataLst>
                <p:tags r:id="rId251"/>
              </p:custDataLst>
            </p:nvPr>
          </p:nvSpPr>
          <p:spPr bwMode="auto">
            <a:xfrm>
              <a:off x="4506429" y="2014156"/>
              <a:ext cx="381683" cy="247738"/>
            </a:xfrm>
            <a:custGeom>
              <a:avLst/>
              <a:gdLst>
                <a:gd name="T0" fmla="*/ 392 w 877"/>
                <a:gd name="T1" fmla="*/ 340 h 469"/>
                <a:gd name="T2" fmla="*/ 319 w 877"/>
                <a:gd name="T3" fmla="*/ 253 h 469"/>
                <a:gd name="T4" fmla="*/ 206 w 877"/>
                <a:gd name="T5" fmla="*/ 241 h 469"/>
                <a:gd name="T6" fmla="*/ 191 w 877"/>
                <a:gd name="T7" fmla="*/ 243 h 469"/>
                <a:gd name="T8" fmla="*/ 178 w 877"/>
                <a:gd name="T9" fmla="*/ 251 h 469"/>
                <a:gd name="T10" fmla="*/ 162 w 877"/>
                <a:gd name="T11" fmla="*/ 267 h 469"/>
                <a:gd name="T12" fmla="*/ 151 w 877"/>
                <a:gd name="T13" fmla="*/ 271 h 469"/>
                <a:gd name="T14" fmla="*/ 121 w 877"/>
                <a:gd name="T15" fmla="*/ 268 h 469"/>
                <a:gd name="T16" fmla="*/ 79 w 877"/>
                <a:gd name="T17" fmla="*/ 255 h 469"/>
                <a:gd name="T18" fmla="*/ 26 w 877"/>
                <a:gd name="T19" fmla="*/ 247 h 469"/>
                <a:gd name="T20" fmla="*/ 8 w 877"/>
                <a:gd name="T21" fmla="*/ 212 h 469"/>
                <a:gd name="T22" fmla="*/ 13 w 877"/>
                <a:gd name="T23" fmla="*/ 187 h 469"/>
                <a:gd name="T24" fmla="*/ 13 w 877"/>
                <a:gd name="T25" fmla="*/ 180 h 469"/>
                <a:gd name="T26" fmla="*/ 23 w 877"/>
                <a:gd name="T27" fmla="*/ 144 h 469"/>
                <a:gd name="T28" fmla="*/ 44 w 877"/>
                <a:gd name="T29" fmla="*/ 112 h 469"/>
                <a:gd name="T30" fmla="*/ 54 w 877"/>
                <a:gd name="T31" fmla="*/ 92 h 469"/>
                <a:gd name="T32" fmla="*/ 26 w 877"/>
                <a:gd name="T33" fmla="*/ 50 h 469"/>
                <a:gd name="T34" fmla="*/ 173 w 877"/>
                <a:gd name="T35" fmla="*/ 26 h 469"/>
                <a:gd name="T36" fmla="*/ 339 w 877"/>
                <a:gd name="T37" fmla="*/ 50 h 469"/>
                <a:gd name="T38" fmla="*/ 392 w 877"/>
                <a:gd name="T39" fmla="*/ 13 h 469"/>
                <a:gd name="T40" fmla="*/ 485 w 877"/>
                <a:gd name="T41" fmla="*/ 0 h 469"/>
                <a:gd name="T42" fmla="*/ 579 w 877"/>
                <a:gd name="T43" fmla="*/ 38 h 469"/>
                <a:gd name="T44" fmla="*/ 638 w 877"/>
                <a:gd name="T45" fmla="*/ 111 h 469"/>
                <a:gd name="T46" fmla="*/ 725 w 877"/>
                <a:gd name="T47" fmla="*/ 111 h 469"/>
                <a:gd name="T48" fmla="*/ 838 w 877"/>
                <a:gd name="T49" fmla="*/ 155 h 469"/>
                <a:gd name="T50" fmla="*/ 864 w 877"/>
                <a:gd name="T51" fmla="*/ 235 h 469"/>
                <a:gd name="T52" fmla="*/ 804 w 877"/>
                <a:gd name="T53" fmla="*/ 272 h 469"/>
                <a:gd name="T54" fmla="*/ 754 w 877"/>
                <a:gd name="T55" fmla="*/ 313 h 469"/>
                <a:gd name="T56" fmla="*/ 688 w 877"/>
                <a:gd name="T57" fmla="*/ 330 h 469"/>
                <a:gd name="T58" fmla="*/ 663 w 877"/>
                <a:gd name="T59" fmla="*/ 343 h 469"/>
                <a:gd name="T60" fmla="*/ 648 w 877"/>
                <a:gd name="T61" fmla="*/ 358 h 469"/>
                <a:gd name="T62" fmla="*/ 646 w 877"/>
                <a:gd name="T63" fmla="*/ 375 h 469"/>
                <a:gd name="T64" fmla="*/ 653 w 877"/>
                <a:gd name="T65" fmla="*/ 390 h 469"/>
                <a:gd name="T66" fmla="*/ 666 w 877"/>
                <a:gd name="T67" fmla="*/ 401 h 469"/>
                <a:gd name="T68" fmla="*/ 711 w 877"/>
                <a:gd name="T69" fmla="*/ 396 h 469"/>
                <a:gd name="T70" fmla="*/ 741 w 877"/>
                <a:gd name="T71" fmla="*/ 394 h 469"/>
                <a:gd name="T72" fmla="*/ 734 w 877"/>
                <a:gd name="T73" fmla="*/ 403 h 469"/>
                <a:gd name="T74" fmla="*/ 716 w 877"/>
                <a:gd name="T75" fmla="*/ 421 h 469"/>
                <a:gd name="T76" fmla="*/ 698 w 877"/>
                <a:gd name="T77" fmla="*/ 438 h 469"/>
                <a:gd name="T78" fmla="*/ 689 w 877"/>
                <a:gd name="T79" fmla="*/ 419 h 469"/>
                <a:gd name="T80" fmla="*/ 671 w 877"/>
                <a:gd name="T81" fmla="*/ 408 h 469"/>
                <a:gd name="T82" fmla="*/ 666 w 877"/>
                <a:gd name="T83" fmla="*/ 423 h 469"/>
                <a:gd name="T84" fmla="*/ 643 w 877"/>
                <a:gd name="T85" fmla="*/ 442 h 469"/>
                <a:gd name="T86" fmla="*/ 619 w 877"/>
                <a:gd name="T87" fmla="*/ 460 h 469"/>
                <a:gd name="T88" fmla="*/ 611 w 877"/>
                <a:gd name="T89" fmla="*/ 469 h 469"/>
                <a:gd name="T90" fmla="*/ 595 w 877"/>
                <a:gd name="T91" fmla="*/ 464 h 469"/>
                <a:gd name="T92" fmla="*/ 584 w 877"/>
                <a:gd name="T93" fmla="*/ 455 h 469"/>
                <a:gd name="T94" fmla="*/ 575 w 877"/>
                <a:gd name="T95" fmla="*/ 439 h 469"/>
                <a:gd name="T96" fmla="*/ 572 w 877"/>
                <a:gd name="T97" fmla="*/ 408 h 469"/>
                <a:gd name="T98" fmla="*/ 548 w 877"/>
                <a:gd name="T99" fmla="*/ 404 h 469"/>
                <a:gd name="T100" fmla="*/ 518 w 877"/>
                <a:gd name="T101" fmla="*/ 389 h 469"/>
                <a:gd name="T102" fmla="*/ 559 w 877"/>
                <a:gd name="T103" fmla="*/ 379 h 469"/>
                <a:gd name="T104" fmla="*/ 625 w 877"/>
                <a:gd name="T105" fmla="*/ 370 h 469"/>
                <a:gd name="T106" fmla="*/ 493 w 877"/>
                <a:gd name="T107" fmla="*/ 354 h 469"/>
                <a:gd name="T108" fmla="*/ 445 w 877"/>
                <a:gd name="T109" fmla="*/ 333 h 469"/>
                <a:gd name="T110" fmla="*/ 398 w 877"/>
                <a:gd name="T111" fmla="*/ 369 h 469"/>
                <a:gd name="T112" fmla="*/ 380 w 877"/>
                <a:gd name="T113" fmla="*/ 395 h 469"/>
                <a:gd name="T114" fmla="*/ 353 w 877"/>
                <a:gd name="T115" fmla="*/ 400 h 469"/>
                <a:gd name="T116" fmla="*/ 328 w 877"/>
                <a:gd name="T117" fmla="*/ 392 h 469"/>
                <a:gd name="T118" fmla="*/ 306 w 877"/>
                <a:gd name="T119" fmla="*/ 37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77" h="469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64" name="Freeform 349"/>
            <p:cNvSpPr>
              <a:spLocks/>
            </p:cNvSpPr>
            <p:nvPr>
              <p:custDataLst>
                <p:tags r:id="rId252"/>
              </p:custDataLst>
            </p:nvPr>
          </p:nvSpPr>
          <p:spPr bwMode="auto">
            <a:xfrm>
              <a:off x="5018088" y="2357438"/>
              <a:ext cx="47625" cy="63500"/>
            </a:xfrm>
            <a:custGeom>
              <a:avLst/>
              <a:gdLst>
                <a:gd name="T0" fmla="*/ 2147483647 w 107"/>
                <a:gd name="T1" fmla="*/ 0 h 123"/>
                <a:gd name="T2" fmla="*/ 2147483647 w 107"/>
                <a:gd name="T3" fmla="*/ 2147483647 h 123"/>
                <a:gd name="T4" fmla="*/ 2147483647 w 107"/>
                <a:gd name="T5" fmla="*/ 2147483647 h 123"/>
                <a:gd name="T6" fmla="*/ 2147483647 w 107"/>
                <a:gd name="T7" fmla="*/ 2147483647 h 123"/>
                <a:gd name="T8" fmla="*/ 2147483647 w 107"/>
                <a:gd name="T9" fmla="*/ 2147483647 h 123"/>
                <a:gd name="T10" fmla="*/ 2147483647 w 107"/>
                <a:gd name="T11" fmla="*/ 2147483647 h 123"/>
                <a:gd name="T12" fmla="*/ 2147483647 w 107"/>
                <a:gd name="T13" fmla="*/ 2147483647 h 123"/>
                <a:gd name="T14" fmla="*/ 2147483647 w 107"/>
                <a:gd name="T15" fmla="*/ 2147483647 h 123"/>
                <a:gd name="T16" fmla="*/ 2147483647 w 107"/>
                <a:gd name="T17" fmla="*/ 2147483647 h 123"/>
                <a:gd name="T18" fmla="*/ 2147483647 w 107"/>
                <a:gd name="T19" fmla="*/ 2147483647 h 123"/>
                <a:gd name="T20" fmla="*/ 2147483647 w 107"/>
                <a:gd name="T21" fmla="*/ 2147483647 h 123"/>
                <a:gd name="T22" fmla="*/ 2147483647 w 107"/>
                <a:gd name="T23" fmla="*/ 2147483647 h 123"/>
                <a:gd name="T24" fmla="*/ 2147483647 w 107"/>
                <a:gd name="T25" fmla="*/ 2147483647 h 123"/>
                <a:gd name="T26" fmla="*/ 2147483647 w 107"/>
                <a:gd name="T27" fmla="*/ 2147483647 h 123"/>
                <a:gd name="T28" fmla="*/ 2147483647 w 107"/>
                <a:gd name="T29" fmla="*/ 2147483647 h 123"/>
                <a:gd name="T30" fmla="*/ 2147483647 w 107"/>
                <a:gd name="T31" fmla="*/ 2147483647 h 123"/>
                <a:gd name="T32" fmla="*/ 2147483647 w 107"/>
                <a:gd name="T33" fmla="*/ 2147483647 h 123"/>
                <a:gd name="T34" fmla="*/ 2147483647 w 107"/>
                <a:gd name="T35" fmla="*/ 2147483647 h 123"/>
                <a:gd name="T36" fmla="*/ 2147483647 w 107"/>
                <a:gd name="T37" fmla="*/ 2147483647 h 123"/>
                <a:gd name="T38" fmla="*/ 2147483647 w 107"/>
                <a:gd name="T39" fmla="*/ 2147483647 h 123"/>
                <a:gd name="T40" fmla="*/ 2147483647 w 107"/>
                <a:gd name="T41" fmla="*/ 2147483647 h 123"/>
                <a:gd name="T42" fmla="*/ 0 w 107"/>
                <a:gd name="T43" fmla="*/ 2147483647 h 123"/>
                <a:gd name="T44" fmla="*/ 2147483647 w 107"/>
                <a:gd name="T45" fmla="*/ 0 h 123"/>
                <a:gd name="T46" fmla="*/ 2147483647 w 107"/>
                <a:gd name="T47" fmla="*/ 0 h 1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7" h="123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5" name="Freeform 350"/>
            <p:cNvSpPr>
              <a:spLocks/>
            </p:cNvSpPr>
            <p:nvPr>
              <p:custDataLst>
                <p:tags r:id="rId253"/>
              </p:custDataLst>
            </p:nvPr>
          </p:nvSpPr>
          <p:spPr bwMode="auto">
            <a:xfrm>
              <a:off x="5561047" y="2372261"/>
              <a:ext cx="207870" cy="122108"/>
            </a:xfrm>
            <a:custGeom>
              <a:avLst/>
              <a:gdLst>
                <a:gd name="T0" fmla="*/ 2147483647 w 471"/>
                <a:gd name="T1" fmla="*/ 2147483647 h 234"/>
                <a:gd name="T2" fmla="*/ 2147483647 w 471"/>
                <a:gd name="T3" fmla="*/ 2147483647 h 234"/>
                <a:gd name="T4" fmla="*/ 2147483647 w 471"/>
                <a:gd name="T5" fmla="*/ 2147483647 h 234"/>
                <a:gd name="T6" fmla="*/ 2147483647 w 471"/>
                <a:gd name="T7" fmla="*/ 2147483647 h 234"/>
                <a:gd name="T8" fmla="*/ 2147483647 w 471"/>
                <a:gd name="T9" fmla="*/ 2147483647 h 234"/>
                <a:gd name="T10" fmla="*/ 2147483647 w 471"/>
                <a:gd name="T11" fmla="*/ 2147483647 h 234"/>
                <a:gd name="T12" fmla="*/ 2147483647 w 471"/>
                <a:gd name="T13" fmla="*/ 2147483647 h 234"/>
                <a:gd name="T14" fmla="*/ 2147483647 w 471"/>
                <a:gd name="T15" fmla="*/ 2147483647 h 234"/>
                <a:gd name="T16" fmla="*/ 2147483647 w 471"/>
                <a:gd name="T17" fmla="*/ 2147483647 h 234"/>
                <a:gd name="T18" fmla="*/ 2147483647 w 471"/>
                <a:gd name="T19" fmla="*/ 2147483647 h 234"/>
                <a:gd name="T20" fmla="*/ 2147483647 w 471"/>
                <a:gd name="T21" fmla="*/ 2147483647 h 234"/>
                <a:gd name="T22" fmla="*/ 2147483647 w 471"/>
                <a:gd name="T23" fmla="*/ 2147483647 h 234"/>
                <a:gd name="T24" fmla="*/ 2147483647 w 471"/>
                <a:gd name="T25" fmla="*/ 2147483647 h 234"/>
                <a:gd name="T26" fmla="*/ 2147483647 w 471"/>
                <a:gd name="T27" fmla="*/ 2147483647 h 234"/>
                <a:gd name="T28" fmla="*/ 2147483647 w 471"/>
                <a:gd name="T29" fmla="*/ 2147483647 h 234"/>
                <a:gd name="T30" fmla="*/ 2147483647 w 471"/>
                <a:gd name="T31" fmla="*/ 2147483647 h 234"/>
                <a:gd name="T32" fmla="*/ 2147483647 w 471"/>
                <a:gd name="T33" fmla="*/ 2147483647 h 234"/>
                <a:gd name="T34" fmla="*/ 2147483647 w 471"/>
                <a:gd name="T35" fmla="*/ 2147483647 h 234"/>
                <a:gd name="T36" fmla="*/ 2147483647 w 471"/>
                <a:gd name="T37" fmla="*/ 2147483647 h 234"/>
                <a:gd name="T38" fmla="*/ 2147483647 w 471"/>
                <a:gd name="T39" fmla="*/ 2147483647 h 234"/>
                <a:gd name="T40" fmla="*/ 2147483647 w 471"/>
                <a:gd name="T41" fmla="*/ 2147483647 h 234"/>
                <a:gd name="T42" fmla="*/ 2147483647 w 471"/>
                <a:gd name="T43" fmla="*/ 2147483647 h 234"/>
                <a:gd name="T44" fmla="*/ 2147483647 w 471"/>
                <a:gd name="T45" fmla="*/ 2147483647 h 234"/>
                <a:gd name="T46" fmla="*/ 2147483647 w 471"/>
                <a:gd name="T47" fmla="*/ 2147483647 h 234"/>
                <a:gd name="T48" fmla="*/ 2147483647 w 471"/>
                <a:gd name="T49" fmla="*/ 2147483647 h 234"/>
                <a:gd name="T50" fmla="*/ 2147483647 w 471"/>
                <a:gd name="T51" fmla="*/ 2147483647 h 234"/>
                <a:gd name="T52" fmla="*/ 2147483647 w 471"/>
                <a:gd name="T53" fmla="*/ 2147483647 h 234"/>
                <a:gd name="T54" fmla="*/ 2147483647 w 471"/>
                <a:gd name="T55" fmla="*/ 2147483647 h 234"/>
                <a:gd name="T56" fmla="*/ 2147483647 w 471"/>
                <a:gd name="T57" fmla="*/ 2147483647 h 234"/>
                <a:gd name="T58" fmla="*/ 2147483647 w 471"/>
                <a:gd name="T59" fmla="*/ 2147483647 h 234"/>
                <a:gd name="T60" fmla="*/ 2147483647 w 471"/>
                <a:gd name="T61" fmla="*/ 2147483647 h 234"/>
                <a:gd name="T62" fmla="*/ 2147483647 w 471"/>
                <a:gd name="T63" fmla="*/ 2147483647 h 234"/>
                <a:gd name="T64" fmla="*/ 2147483647 w 471"/>
                <a:gd name="T65" fmla="*/ 2147483647 h 234"/>
                <a:gd name="T66" fmla="*/ 2147483647 w 471"/>
                <a:gd name="T67" fmla="*/ 2147483647 h 234"/>
                <a:gd name="T68" fmla="*/ 2147483647 w 471"/>
                <a:gd name="T69" fmla="*/ 2147483647 h 234"/>
                <a:gd name="T70" fmla="*/ 2147483647 w 471"/>
                <a:gd name="T71" fmla="*/ 2147483647 h 234"/>
                <a:gd name="T72" fmla="*/ 2147483647 w 471"/>
                <a:gd name="T73" fmla="*/ 2147483647 h 234"/>
                <a:gd name="T74" fmla="*/ 2147483647 w 471"/>
                <a:gd name="T75" fmla="*/ 2147483647 h 234"/>
                <a:gd name="T76" fmla="*/ 2147483647 w 471"/>
                <a:gd name="T77" fmla="*/ 2147483647 h 234"/>
                <a:gd name="T78" fmla="*/ 0 w 471"/>
                <a:gd name="T79" fmla="*/ 2147483647 h 234"/>
                <a:gd name="T80" fmla="*/ 2147483647 w 471"/>
                <a:gd name="T81" fmla="*/ 2147483647 h 234"/>
                <a:gd name="T82" fmla="*/ 2147483647 w 471"/>
                <a:gd name="T83" fmla="*/ 2147483647 h 234"/>
                <a:gd name="T84" fmla="*/ 2147483647 w 471"/>
                <a:gd name="T85" fmla="*/ 0 h 234"/>
                <a:gd name="T86" fmla="*/ 2147483647 w 471"/>
                <a:gd name="T87" fmla="*/ 2147483647 h 2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234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66" name="Freeform 351"/>
            <p:cNvSpPr>
              <a:spLocks/>
            </p:cNvSpPr>
            <p:nvPr>
              <p:custDataLst>
                <p:tags r:id="rId254"/>
              </p:custDataLst>
            </p:nvPr>
          </p:nvSpPr>
          <p:spPr bwMode="auto">
            <a:xfrm>
              <a:off x="5610225" y="2300288"/>
              <a:ext cx="225425" cy="125412"/>
            </a:xfrm>
            <a:custGeom>
              <a:avLst/>
              <a:gdLst>
                <a:gd name="T0" fmla="*/ 2147483647 w 525"/>
                <a:gd name="T1" fmla="*/ 2147483647 h 241"/>
                <a:gd name="T2" fmla="*/ 2147483647 w 525"/>
                <a:gd name="T3" fmla="*/ 2147483647 h 241"/>
                <a:gd name="T4" fmla="*/ 2147483647 w 525"/>
                <a:gd name="T5" fmla="*/ 2147483647 h 241"/>
                <a:gd name="T6" fmla="*/ 2147483647 w 525"/>
                <a:gd name="T7" fmla="*/ 2147483647 h 241"/>
                <a:gd name="T8" fmla="*/ 2147483647 w 525"/>
                <a:gd name="T9" fmla="*/ 2147483647 h 241"/>
                <a:gd name="T10" fmla="*/ 2147483647 w 525"/>
                <a:gd name="T11" fmla="*/ 2147483647 h 241"/>
                <a:gd name="T12" fmla="*/ 2147483647 w 525"/>
                <a:gd name="T13" fmla="*/ 2147483647 h 241"/>
                <a:gd name="T14" fmla="*/ 2147483647 w 525"/>
                <a:gd name="T15" fmla="*/ 0 h 241"/>
                <a:gd name="T16" fmla="*/ 2147483647 w 525"/>
                <a:gd name="T17" fmla="*/ 2147483647 h 241"/>
                <a:gd name="T18" fmla="*/ 2147483647 w 525"/>
                <a:gd name="T19" fmla="*/ 2147483647 h 241"/>
                <a:gd name="T20" fmla="*/ 2147483647 w 525"/>
                <a:gd name="T21" fmla="*/ 2147483647 h 241"/>
                <a:gd name="T22" fmla="*/ 2147483647 w 525"/>
                <a:gd name="T23" fmla="*/ 2147483647 h 241"/>
                <a:gd name="T24" fmla="*/ 2147483647 w 525"/>
                <a:gd name="T25" fmla="*/ 2147483647 h 241"/>
                <a:gd name="T26" fmla="*/ 2147483647 w 525"/>
                <a:gd name="T27" fmla="*/ 2147483647 h 241"/>
                <a:gd name="T28" fmla="*/ 2147483647 w 525"/>
                <a:gd name="T29" fmla="*/ 2147483647 h 241"/>
                <a:gd name="T30" fmla="*/ 2147483647 w 525"/>
                <a:gd name="T31" fmla="*/ 2147483647 h 241"/>
                <a:gd name="T32" fmla="*/ 2147483647 w 525"/>
                <a:gd name="T33" fmla="*/ 2147483647 h 241"/>
                <a:gd name="T34" fmla="*/ 2147483647 w 525"/>
                <a:gd name="T35" fmla="*/ 2147483647 h 241"/>
                <a:gd name="T36" fmla="*/ 2147483647 w 525"/>
                <a:gd name="T37" fmla="*/ 2147483647 h 241"/>
                <a:gd name="T38" fmla="*/ 2147483647 w 525"/>
                <a:gd name="T39" fmla="*/ 2147483647 h 241"/>
                <a:gd name="T40" fmla="*/ 2147483647 w 525"/>
                <a:gd name="T41" fmla="*/ 2147483647 h 241"/>
                <a:gd name="T42" fmla="*/ 2147483647 w 525"/>
                <a:gd name="T43" fmla="*/ 2147483647 h 241"/>
                <a:gd name="T44" fmla="*/ 2147483647 w 525"/>
                <a:gd name="T45" fmla="*/ 2147483647 h 241"/>
                <a:gd name="T46" fmla="*/ 2147483647 w 525"/>
                <a:gd name="T47" fmla="*/ 2147483647 h 241"/>
                <a:gd name="T48" fmla="*/ 2147483647 w 525"/>
                <a:gd name="T49" fmla="*/ 2147483647 h 241"/>
                <a:gd name="T50" fmla="*/ 2147483647 w 525"/>
                <a:gd name="T51" fmla="*/ 2147483647 h 241"/>
                <a:gd name="T52" fmla="*/ 2147483647 w 525"/>
                <a:gd name="T53" fmla="*/ 2147483647 h 241"/>
                <a:gd name="T54" fmla="*/ 2147483647 w 525"/>
                <a:gd name="T55" fmla="*/ 2147483647 h 241"/>
                <a:gd name="T56" fmla="*/ 2147483647 w 525"/>
                <a:gd name="T57" fmla="*/ 2147483647 h 241"/>
                <a:gd name="T58" fmla="*/ 2147483647 w 525"/>
                <a:gd name="T59" fmla="*/ 2147483647 h 241"/>
                <a:gd name="T60" fmla="*/ 2147483647 w 525"/>
                <a:gd name="T61" fmla="*/ 2147483647 h 241"/>
                <a:gd name="T62" fmla="*/ 2147483647 w 525"/>
                <a:gd name="T63" fmla="*/ 2147483647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25" h="241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7" name="Freeform 352"/>
            <p:cNvSpPr>
              <a:spLocks/>
            </p:cNvSpPr>
            <p:nvPr>
              <p:custDataLst>
                <p:tags r:id="rId255"/>
              </p:custDataLst>
            </p:nvPr>
          </p:nvSpPr>
          <p:spPr bwMode="auto">
            <a:xfrm>
              <a:off x="5216525" y="2316163"/>
              <a:ext cx="342900" cy="227012"/>
            </a:xfrm>
            <a:custGeom>
              <a:avLst/>
              <a:gdLst>
                <a:gd name="T0" fmla="*/ 2147483647 w 784"/>
                <a:gd name="T1" fmla="*/ 2147483647 h 430"/>
                <a:gd name="T2" fmla="*/ 2147483647 w 784"/>
                <a:gd name="T3" fmla="*/ 2147483647 h 430"/>
                <a:gd name="T4" fmla="*/ 2147483647 w 784"/>
                <a:gd name="T5" fmla="*/ 2147483647 h 430"/>
                <a:gd name="T6" fmla="*/ 2147483647 w 784"/>
                <a:gd name="T7" fmla="*/ 2147483647 h 430"/>
                <a:gd name="T8" fmla="*/ 2147483647 w 784"/>
                <a:gd name="T9" fmla="*/ 2147483647 h 430"/>
                <a:gd name="T10" fmla="*/ 2147483647 w 784"/>
                <a:gd name="T11" fmla="*/ 2147483647 h 430"/>
                <a:gd name="T12" fmla="*/ 2147483647 w 784"/>
                <a:gd name="T13" fmla="*/ 2147483647 h 430"/>
                <a:gd name="T14" fmla="*/ 2147483647 w 784"/>
                <a:gd name="T15" fmla="*/ 2147483647 h 430"/>
                <a:gd name="T16" fmla="*/ 2147483647 w 784"/>
                <a:gd name="T17" fmla="*/ 2147483647 h 430"/>
                <a:gd name="T18" fmla="*/ 2147483647 w 784"/>
                <a:gd name="T19" fmla="*/ 2147483647 h 430"/>
                <a:gd name="T20" fmla="*/ 2147483647 w 784"/>
                <a:gd name="T21" fmla="*/ 2147483647 h 430"/>
                <a:gd name="T22" fmla="*/ 2147483647 w 784"/>
                <a:gd name="T23" fmla="*/ 2147483647 h 430"/>
                <a:gd name="T24" fmla="*/ 2147483647 w 784"/>
                <a:gd name="T25" fmla="*/ 2147483647 h 430"/>
                <a:gd name="T26" fmla="*/ 2147483647 w 784"/>
                <a:gd name="T27" fmla="*/ 2147483647 h 430"/>
                <a:gd name="T28" fmla="*/ 2147483647 w 784"/>
                <a:gd name="T29" fmla="*/ 2147483647 h 430"/>
                <a:gd name="T30" fmla="*/ 2147483647 w 784"/>
                <a:gd name="T31" fmla="*/ 2147483647 h 430"/>
                <a:gd name="T32" fmla="*/ 2147483647 w 784"/>
                <a:gd name="T33" fmla="*/ 2147483647 h 430"/>
                <a:gd name="T34" fmla="*/ 2147483647 w 784"/>
                <a:gd name="T35" fmla="*/ 2147483647 h 430"/>
                <a:gd name="T36" fmla="*/ 2147483647 w 784"/>
                <a:gd name="T37" fmla="*/ 2147483647 h 430"/>
                <a:gd name="T38" fmla="*/ 2147483647 w 784"/>
                <a:gd name="T39" fmla="*/ 2147483647 h 430"/>
                <a:gd name="T40" fmla="*/ 2147483647 w 784"/>
                <a:gd name="T41" fmla="*/ 2147483647 h 430"/>
                <a:gd name="T42" fmla="*/ 2147483647 w 784"/>
                <a:gd name="T43" fmla="*/ 2147483647 h 430"/>
                <a:gd name="T44" fmla="*/ 2147483647 w 784"/>
                <a:gd name="T45" fmla="*/ 2147483647 h 430"/>
                <a:gd name="T46" fmla="*/ 2147483647 w 784"/>
                <a:gd name="T47" fmla="*/ 2147483647 h 430"/>
                <a:gd name="T48" fmla="*/ 2147483647 w 784"/>
                <a:gd name="T49" fmla="*/ 2147483647 h 430"/>
                <a:gd name="T50" fmla="*/ 2147483647 w 784"/>
                <a:gd name="T51" fmla="*/ 2147483647 h 430"/>
                <a:gd name="T52" fmla="*/ 2147483647 w 784"/>
                <a:gd name="T53" fmla="*/ 2147483647 h 430"/>
                <a:gd name="T54" fmla="*/ 2147483647 w 784"/>
                <a:gd name="T55" fmla="*/ 2147483647 h 430"/>
                <a:gd name="T56" fmla="*/ 2147483647 w 784"/>
                <a:gd name="T57" fmla="*/ 2147483647 h 430"/>
                <a:gd name="T58" fmla="*/ 2147483647 w 784"/>
                <a:gd name="T59" fmla="*/ 2147483647 h 430"/>
                <a:gd name="T60" fmla="*/ 2147483647 w 784"/>
                <a:gd name="T61" fmla="*/ 2147483647 h 430"/>
                <a:gd name="T62" fmla="*/ 2147483647 w 784"/>
                <a:gd name="T63" fmla="*/ 2147483647 h 430"/>
                <a:gd name="T64" fmla="*/ 2147483647 w 784"/>
                <a:gd name="T65" fmla="*/ 2147483647 h 430"/>
                <a:gd name="T66" fmla="*/ 2147483647 w 784"/>
                <a:gd name="T67" fmla="*/ 2147483647 h 430"/>
                <a:gd name="T68" fmla="*/ 0 w 784"/>
                <a:gd name="T69" fmla="*/ 2147483647 h 430"/>
                <a:gd name="T70" fmla="*/ 2147483647 w 784"/>
                <a:gd name="T71" fmla="*/ 2147483647 h 430"/>
                <a:gd name="T72" fmla="*/ 2147483647 w 784"/>
                <a:gd name="T73" fmla="*/ 2147483647 h 430"/>
                <a:gd name="T74" fmla="*/ 2147483647 w 784"/>
                <a:gd name="T75" fmla="*/ 2147483647 h 430"/>
                <a:gd name="T76" fmla="*/ 2147483647 w 784"/>
                <a:gd name="T77" fmla="*/ 2147483647 h 430"/>
                <a:gd name="T78" fmla="*/ 2147483647 w 784"/>
                <a:gd name="T79" fmla="*/ 2147483647 h 430"/>
                <a:gd name="T80" fmla="*/ 2147483647 w 784"/>
                <a:gd name="T81" fmla="*/ 2147483647 h 430"/>
                <a:gd name="T82" fmla="*/ 2147483647 w 784"/>
                <a:gd name="T83" fmla="*/ 2147483647 h 430"/>
                <a:gd name="T84" fmla="*/ 2147483647 w 784"/>
                <a:gd name="T85" fmla="*/ 2147483647 h 430"/>
                <a:gd name="T86" fmla="*/ 2147483647 w 784"/>
                <a:gd name="T87" fmla="*/ 2147483647 h 430"/>
                <a:gd name="T88" fmla="*/ 2147483647 w 784"/>
                <a:gd name="T89" fmla="*/ 2147483647 h 430"/>
                <a:gd name="T90" fmla="*/ 2147483647 w 784"/>
                <a:gd name="T91" fmla="*/ 2147483647 h 430"/>
                <a:gd name="T92" fmla="*/ 2147483647 w 784"/>
                <a:gd name="T93" fmla="*/ 2147483647 h 430"/>
                <a:gd name="T94" fmla="*/ 2147483647 w 784"/>
                <a:gd name="T95" fmla="*/ 2147483647 h 430"/>
                <a:gd name="T96" fmla="*/ 2147483647 w 784"/>
                <a:gd name="T97" fmla="*/ 2147483647 h 430"/>
                <a:gd name="T98" fmla="*/ 2147483647 w 784"/>
                <a:gd name="T99" fmla="*/ 0 h 430"/>
                <a:gd name="T100" fmla="*/ 2147483647 w 784"/>
                <a:gd name="T101" fmla="*/ 2147483647 h 430"/>
                <a:gd name="T102" fmla="*/ 2147483647 w 784"/>
                <a:gd name="T103" fmla="*/ 2147483647 h 430"/>
                <a:gd name="T104" fmla="*/ 2147483647 w 784"/>
                <a:gd name="T105" fmla="*/ 2147483647 h 430"/>
                <a:gd name="T106" fmla="*/ 2147483647 w 784"/>
                <a:gd name="T107" fmla="*/ 2147483647 h 430"/>
                <a:gd name="T108" fmla="*/ 2147483647 w 784"/>
                <a:gd name="T109" fmla="*/ 2147483647 h 4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43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8" name="Freeform 353"/>
            <p:cNvSpPr>
              <a:spLocks/>
            </p:cNvSpPr>
            <p:nvPr>
              <p:custDataLst>
                <p:tags r:id="rId256"/>
              </p:custDataLst>
            </p:nvPr>
          </p:nvSpPr>
          <p:spPr bwMode="auto">
            <a:xfrm>
              <a:off x="4425396" y="2203189"/>
              <a:ext cx="108045" cy="149112"/>
            </a:xfrm>
            <a:custGeom>
              <a:avLst/>
              <a:gdLst>
                <a:gd name="T0" fmla="*/ 30 w 246"/>
                <a:gd name="T1" fmla="*/ 27 h 284"/>
                <a:gd name="T2" fmla="*/ 28 w 246"/>
                <a:gd name="T3" fmla="*/ 24 h 284"/>
                <a:gd name="T4" fmla="*/ 24 w 246"/>
                <a:gd name="T5" fmla="*/ 17 h 284"/>
                <a:gd name="T6" fmla="*/ 35 w 246"/>
                <a:gd name="T7" fmla="*/ 5 h 284"/>
                <a:gd name="T8" fmla="*/ 67 w 246"/>
                <a:gd name="T9" fmla="*/ 1 h 284"/>
                <a:gd name="T10" fmla="*/ 126 w 246"/>
                <a:gd name="T11" fmla="*/ 12 h 284"/>
                <a:gd name="T12" fmla="*/ 131 w 246"/>
                <a:gd name="T13" fmla="*/ 30 h 284"/>
                <a:gd name="T14" fmla="*/ 139 w 246"/>
                <a:gd name="T15" fmla="*/ 46 h 284"/>
                <a:gd name="T16" fmla="*/ 151 w 246"/>
                <a:gd name="T17" fmla="*/ 57 h 284"/>
                <a:gd name="T18" fmla="*/ 165 w 246"/>
                <a:gd name="T19" fmla="*/ 67 h 284"/>
                <a:gd name="T20" fmla="*/ 191 w 246"/>
                <a:gd name="T21" fmla="*/ 87 h 284"/>
                <a:gd name="T22" fmla="*/ 203 w 246"/>
                <a:gd name="T23" fmla="*/ 101 h 284"/>
                <a:gd name="T24" fmla="*/ 212 w 246"/>
                <a:gd name="T25" fmla="*/ 117 h 284"/>
                <a:gd name="T26" fmla="*/ 226 w 246"/>
                <a:gd name="T27" fmla="*/ 117 h 284"/>
                <a:gd name="T28" fmla="*/ 221 w 246"/>
                <a:gd name="T29" fmla="*/ 124 h 284"/>
                <a:gd name="T30" fmla="*/ 221 w 246"/>
                <a:gd name="T31" fmla="*/ 129 h 284"/>
                <a:gd name="T32" fmla="*/ 228 w 246"/>
                <a:gd name="T33" fmla="*/ 140 h 284"/>
                <a:gd name="T34" fmla="*/ 239 w 246"/>
                <a:gd name="T35" fmla="*/ 154 h 284"/>
                <a:gd name="T36" fmla="*/ 244 w 246"/>
                <a:gd name="T37" fmla="*/ 162 h 284"/>
                <a:gd name="T38" fmla="*/ 246 w 246"/>
                <a:gd name="T39" fmla="*/ 173 h 284"/>
                <a:gd name="T40" fmla="*/ 241 w 246"/>
                <a:gd name="T41" fmla="*/ 184 h 284"/>
                <a:gd name="T42" fmla="*/ 233 w 246"/>
                <a:gd name="T43" fmla="*/ 192 h 284"/>
                <a:gd name="T44" fmla="*/ 223 w 246"/>
                <a:gd name="T45" fmla="*/ 198 h 284"/>
                <a:gd name="T46" fmla="*/ 220 w 246"/>
                <a:gd name="T47" fmla="*/ 204 h 284"/>
                <a:gd name="T48" fmla="*/ 189 w 246"/>
                <a:gd name="T49" fmla="*/ 215 h 284"/>
                <a:gd name="T50" fmla="*/ 164 w 246"/>
                <a:gd name="T51" fmla="*/ 230 h 284"/>
                <a:gd name="T52" fmla="*/ 113 w 246"/>
                <a:gd name="T53" fmla="*/ 265 h 284"/>
                <a:gd name="T54" fmla="*/ 88 w 246"/>
                <a:gd name="T55" fmla="*/ 231 h 284"/>
                <a:gd name="T56" fmla="*/ 79 w 246"/>
                <a:gd name="T57" fmla="*/ 220 h 284"/>
                <a:gd name="T58" fmla="*/ 72 w 246"/>
                <a:gd name="T59" fmla="*/ 216 h 284"/>
                <a:gd name="T60" fmla="*/ 60 w 246"/>
                <a:gd name="T61" fmla="*/ 217 h 284"/>
                <a:gd name="T62" fmla="*/ 54 w 246"/>
                <a:gd name="T63" fmla="*/ 221 h 284"/>
                <a:gd name="T64" fmla="*/ 49 w 246"/>
                <a:gd name="T65" fmla="*/ 228 h 284"/>
                <a:gd name="T66" fmla="*/ 48 w 246"/>
                <a:gd name="T67" fmla="*/ 236 h 284"/>
                <a:gd name="T68" fmla="*/ 45 w 246"/>
                <a:gd name="T69" fmla="*/ 257 h 284"/>
                <a:gd name="T70" fmla="*/ 41 w 246"/>
                <a:gd name="T71" fmla="*/ 270 h 284"/>
                <a:gd name="T72" fmla="*/ 33 w 246"/>
                <a:gd name="T73" fmla="*/ 284 h 284"/>
                <a:gd name="T74" fmla="*/ 26 w 246"/>
                <a:gd name="T75" fmla="*/ 243 h 284"/>
                <a:gd name="T76" fmla="*/ 17 w 246"/>
                <a:gd name="T77" fmla="*/ 227 h 284"/>
                <a:gd name="T78" fmla="*/ 11 w 246"/>
                <a:gd name="T79" fmla="*/ 221 h 284"/>
                <a:gd name="T80" fmla="*/ 0 w 246"/>
                <a:gd name="T81" fmla="*/ 216 h 284"/>
                <a:gd name="T82" fmla="*/ 1 w 246"/>
                <a:gd name="T83" fmla="*/ 204 h 284"/>
                <a:gd name="T84" fmla="*/ 4 w 246"/>
                <a:gd name="T85" fmla="*/ 193 h 284"/>
                <a:gd name="T86" fmla="*/ 15 w 246"/>
                <a:gd name="T87" fmla="*/ 176 h 284"/>
                <a:gd name="T88" fmla="*/ 31 w 246"/>
                <a:gd name="T89" fmla="*/ 161 h 284"/>
                <a:gd name="T90" fmla="*/ 46 w 246"/>
                <a:gd name="T91" fmla="*/ 141 h 284"/>
                <a:gd name="T92" fmla="*/ 33 w 246"/>
                <a:gd name="T93" fmla="*/ 4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6" h="284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69" name="Freeform 354"/>
            <p:cNvSpPr>
              <a:spLocks/>
            </p:cNvSpPr>
            <p:nvPr>
              <p:custDataLst>
                <p:tags r:id="rId257"/>
              </p:custDataLst>
            </p:nvPr>
          </p:nvSpPr>
          <p:spPr bwMode="auto">
            <a:xfrm>
              <a:off x="4473546" y="2311207"/>
              <a:ext cx="68116" cy="61054"/>
            </a:xfrm>
            <a:custGeom>
              <a:avLst/>
              <a:gdLst>
                <a:gd name="T0" fmla="*/ 114 w 160"/>
                <a:gd name="T1" fmla="*/ 0 h 117"/>
                <a:gd name="T2" fmla="*/ 114 w 160"/>
                <a:gd name="T3" fmla="*/ 9 h 117"/>
                <a:gd name="T4" fmla="*/ 114 w 160"/>
                <a:gd name="T5" fmla="*/ 18 h 117"/>
                <a:gd name="T6" fmla="*/ 115 w 160"/>
                <a:gd name="T7" fmla="*/ 25 h 117"/>
                <a:gd name="T8" fmla="*/ 117 w 160"/>
                <a:gd name="T9" fmla="*/ 32 h 117"/>
                <a:gd name="T10" fmla="*/ 119 w 160"/>
                <a:gd name="T11" fmla="*/ 34 h 117"/>
                <a:gd name="T12" fmla="*/ 121 w 160"/>
                <a:gd name="T13" fmla="*/ 37 h 117"/>
                <a:gd name="T14" fmla="*/ 123 w 160"/>
                <a:gd name="T15" fmla="*/ 38 h 117"/>
                <a:gd name="T16" fmla="*/ 127 w 160"/>
                <a:gd name="T17" fmla="*/ 39 h 117"/>
                <a:gd name="T18" fmla="*/ 131 w 160"/>
                <a:gd name="T19" fmla="*/ 40 h 117"/>
                <a:gd name="T20" fmla="*/ 135 w 160"/>
                <a:gd name="T21" fmla="*/ 39 h 117"/>
                <a:gd name="T22" fmla="*/ 140 w 160"/>
                <a:gd name="T23" fmla="*/ 38 h 117"/>
                <a:gd name="T24" fmla="*/ 146 w 160"/>
                <a:gd name="T25" fmla="*/ 36 h 117"/>
                <a:gd name="T26" fmla="*/ 149 w 160"/>
                <a:gd name="T27" fmla="*/ 43 h 117"/>
                <a:gd name="T28" fmla="*/ 153 w 160"/>
                <a:gd name="T29" fmla="*/ 52 h 117"/>
                <a:gd name="T30" fmla="*/ 157 w 160"/>
                <a:gd name="T31" fmla="*/ 64 h 117"/>
                <a:gd name="T32" fmla="*/ 160 w 160"/>
                <a:gd name="T33" fmla="*/ 74 h 117"/>
                <a:gd name="T34" fmla="*/ 133 w 160"/>
                <a:gd name="T35" fmla="*/ 88 h 117"/>
                <a:gd name="T36" fmla="*/ 106 w 160"/>
                <a:gd name="T37" fmla="*/ 102 h 117"/>
                <a:gd name="T38" fmla="*/ 92 w 160"/>
                <a:gd name="T39" fmla="*/ 107 h 117"/>
                <a:gd name="T40" fmla="*/ 76 w 160"/>
                <a:gd name="T41" fmla="*/ 113 h 117"/>
                <a:gd name="T42" fmla="*/ 62 w 160"/>
                <a:gd name="T43" fmla="*/ 116 h 117"/>
                <a:gd name="T44" fmla="*/ 47 w 160"/>
                <a:gd name="T45" fmla="*/ 117 h 117"/>
                <a:gd name="T46" fmla="*/ 32 w 160"/>
                <a:gd name="T47" fmla="*/ 99 h 117"/>
                <a:gd name="T48" fmla="*/ 21 w 160"/>
                <a:gd name="T49" fmla="*/ 83 h 117"/>
                <a:gd name="T50" fmla="*/ 10 w 160"/>
                <a:gd name="T51" fmla="*/ 69 h 117"/>
                <a:gd name="T52" fmla="*/ 0 w 160"/>
                <a:gd name="T53" fmla="*/ 55 h 117"/>
                <a:gd name="T54" fmla="*/ 13 w 160"/>
                <a:gd name="T55" fmla="*/ 48 h 117"/>
                <a:gd name="T56" fmla="*/ 41 w 160"/>
                <a:gd name="T57" fmla="*/ 32 h 117"/>
                <a:gd name="T58" fmla="*/ 60 w 160"/>
                <a:gd name="T59" fmla="*/ 23 h 117"/>
                <a:gd name="T60" fmla="*/ 78 w 160"/>
                <a:gd name="T61" fmla="*/ 14 h 117"/>
                <a:gd name="T62" fmla="*/ 97 w 160"/>
                <a:gd name="T63" fmla="*/ 6 h 117"/>
                <a:gd name="T64" fmla="*/ 114 w 160"/>
                <a:gd name="T6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17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70" name="Freeform 355"/>
            <p:cNvSpPr>
              <a:spLocks/>
            </p:cNvSpPr>
            <p:nvPr>
              <p:custDataLst>
                <p:tags r:id="rId258"/>
              </p:custDataLst>
            </p:nvPr>
          </p:nvSpPr>
          <p:spPr bwMode="auto">
            <a:xfrm>
              <a:off x="4557713" y="2935288"/>
              <a:ext cx="411162" cy="611187"/>
            </a:xfrm>
            <a:custGeom>
              <a:avLst/>
              <a:gdLst>
                <a:gd name="T0" fmla="*/ 2147483647 w 943"/>
                <a:gd name="T1" fmla="*/ 2147483647 h 1172"/>
                <a:gd name="T2" fmla="*/ 2147483647 w 943"/>
                <a:gd name="T3" fmla="*/ 2147483647 h 1172"/>
                <a:gd name="T4" fmla="*/ 2147483647 w 943"/>
                <a:gd name="T5" fmla="*/ 2147483647 h 1172"/>
                <a:gd name="T6" fmla="*/ 2147483647 w 943"/>
                <a:gd name="T7" fmla="*/ 2147483647 h 1172"/>
                <a:gd name="T8" fmla="*/ 2147483647 w 943"/>
                <a:gd name="T9" fmla="*/ 2147483647 h 1172"/>
                <a:gd name="T10" fmla="*/ 2147483647 w 943"/>
                <a:gd name="T11" fmla="*/ 2147483647 h 1172"/>
                <a:gd name="T12" fmla="*/ 2147483647 w 943"/>
                <a:gd name="T13" fmla="*/ 2147483647 h 1172"/>
                <a:gd name="T14" fmla="*/ 2147483647 w 943"/>
                <a:gd name="T15" fmla="*/ 2147483647 h 1172"/>
                <a:gd name="T16" fmla="*/ 2147483647 w 943"/>
                <a:gd name="T17" fmla="*/ 2147483647 h 1172"/>
                <a:gd name="T18" fmla="*/ 2147483647 w 943"/>
                <a:gd name="T19" fmla="*/ 2147483647 h 1172"/>
                <a:gd name="T20" fmla="*/ 2147483647 w 943"/>
                <a:gd name="T21" fmla="*/ 2147483647 h 1172"/>
                <a:gd name="T22" fmla="*/ 2147483647 w 943"/>
                <a:gd name="T23" fmla="*/ 2147483647 h 1172"/>
                <a:gd name="T24" fmla="*/ 2147483647 w 943"/>
                <a:gd name="T25" fmla="*/ 2147483647 h 1172"/>
                <a:gd name="T26" fmla="*/ 2147483647 w 943"/>
                <a:gd name="T27" fmla="*/ 2147483647 h 1172"/>
                <a:gd name="T28" fmla="*/ 2147483647 w 943"/>
                <a:gd name="T29" fmla="*/ 2147483647 h 1172"/>
                <a:gd name="T30" fmla="*/ 2147483647 w 943"/>
                <a:gd name="T31" fmla="*/ 2147483647 h 1172"/>
                <a:gd name="T32" fmla="*/ 2147483647 w 943"/>
                <a:gd name="T33" fmla="*/ 2147483647 h 1172"/>
                <a:gd name="T34" fmla="*/ 2147483647 w 943"/>
                <a:gd name="T35" fmla="*/ 2147483647 h 1172"/>
                <a:gd name="T36" fmla="*/ 2147483647 w 943"/>
                <a:gd name="T37" fmla="*/ 2147483647 h 1172"/>
                <a:gd name="T38" fmla="*/ 2147483647 w 943"/>
                <a:gd name="T39" fmla="*/ 2147483647 h 1172"/>
                <a:gd name="T40" fmla="*/ 2147483647 w 943"/>
                <a:gd name="T41" fmla="*/ 2147483647 h 1172"/>
                <a:gd name="T42" fmla="*/ 2147483647 w 943"/>
                <a:gd name="T43" fmla="*/ 2147483647 h 1172"/>
                <a:gd name="T44" fmla="*/ 2147483647 w 943"/>
                <a:gd name="T45" fmla="*/ 2147483647 h 1172"/>
                <a:gd name="T46" fmla="*/ 2147483647 w 943"/>
                <a:gd name="T47" fmla="*/ 2147483647 h 1172"/>
                <a:gd name="T48" fmla="*/ 2147483647 w 943"/>
                <a:gd name="T49" fmla="*/ 2147483647 h 1172"/>
                <a:gd name="T50" fmla="*/ 2147483647 w 943"/>
                <a:gd name="T51" fmla="*/ 2147483647 h 1172"/>
                <a:gd name="T52" fmla="*/ 2147483647 w 943"/>
                <a:gd name="T53" fmla="*/ 2147483647 h 1172"/>
                <a:gd name="T54" fmla="*/ 2147483647 w 943"/>
                <a:gd name="T55" fmla="*/ 2147483647 h 1172"/>
                <a:gd name="T56" fmla="*/ 2147483647 w 943"/>
                <a:gd name="T57" fmla="*/ 2147483647 h 1172"/>
                <a:gd name="T58" fmla="*/ 2147483647 w 943"/>
                <a:gd name="T59" fmla="*/ 2147483647 h 1172"/>
                <a:gd name="T60" fmla="*/ 2147483647 w 943"/>
                <a:gd name="T61" fmla="*/ 2147483647 h 1172"/>
                <a:gd name="T62" fmla="*/ 2147483647 w 943"/>
                <a:gd name="T63" fmla="*/ 2147483647 h 1172"/>
                <a:gd name="T64" fmla="*/ 2147483647 w 943"/>
                <a:gd name="T65" fmla="*/ 2147483647 h 1172"/>
                <a:gd name="T66" fmla="*/ 2147483647 w 943"/>
                <a:gd name="T67" fmla="*/ 2147483647 h 1172"/>
                <a:gd name="T68" fmla="*/ 2147483647 w 943"/>
                <a:gd name="T69" fmla="*/ 2147483647 h 1172"/>
                <a:gd name="T70" fmla="*/ 2147483647 w 943"/>
                <a:gd name="T71" fmla="*/ 2147483647 h 1172"/>
                <a:gd name="T72" fmla="*/ 2147483647 w 943"/>
                <a:gd name="T73" fmla="*/ 2147483647 h 1172"/>
                <a:gd name="T74" fmla="*/ 2147483647 w 943"/>
                <a:gd name="T75" fmla="*/ 2147483647 h 1172"/>
                <a:gd name="T76" fmla="*/ 2147483647 w 943"/>
                <a:gd name="T77" fmla="*/ 2147483647 h 1172"/>
                <a:gd name="T78" fmla="*/ 2147483647 w 943"/>
                <a:gd name="T79" fmla="*/ 2147483647 h 1172"/>
                <a:gd name="T80" fmla="*/ 2147483647 w 943"/>
                <a:gd name="T81" fmla="*/ 2147483647 h 1172"/>
                <a:gd name="T82" fmla="*/ 2147483647 w 943"/>
                <a:gd name="T83" fmla="*/ 2147483647 h 1172"/>
                <a:gd name="T84" fmla="*/ 2147483647 w 943"/>
                <a:gd name="T85" fmla="*/ 2147483647 h 1172"/>
                <a:gd name="T86" fmla="*/ 2147483647 w 943"/>
                <a:gd name="T87" fmla="*/ 2147483647 h 1172"/>
                <a:gd name="T88" fmla="*/ 2147483647 w 943"/>
                <a:gd name="T89" fmla="*/ 2147483647 h 1172"/>
                <a:gd name="T90" fmla="*/ 2147483647 w 943"/>
                <a:gd name="T91" fmla="*/ 2147483647 h 1172"/>
                <a:gd name="T92" fmla="*/ 2147483647 w 943"/>
                <a:gd name="T93" fmla="*/ 2147483647 h 1172"/>
                <a:gd name="T94" fmla="*/ 2147483647 w 943"/>
                <a:gd name="T95" fmla="*/ 2147483647 h 1172"/>
                <a:gd name="T96" fmla="*/ 2147483647 w 943"/>
                <a:gd name="T97" fmla="*/ 2147483647 h 1172"/>
                <a:gd name="T98" fmla="*/ 2147483647 w 943"/>
                <a:gd name="T99" fmla="*/ 2147483647 h 1172"/>
                <a:gd name="T100" fmla="*/ 2147483647 w 943"/>
                <a:gd name="T101" fmla="*/ 2147483647 h 1172"/>
                <a:gd name="T102" fmla="*/ 2147483647 w 943"/>
                <a:gd name="T103" fmla="*/ 2147483647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1" name="Freeform 356"/>
            <p:cNvSpPr>
              <a:spLocks/>
            </p:cNvSpPr>
            <p:nvPr>
              <p:custDataLst>
                <p:tags r:id="rId259"/>
              </p:custDataLst>
            </p:nvPr>
          </p:nvSpPr>
          <p:spPr bwMode="auto">
            <a:xfrm>
              <a:off x="5041900" y="3275013"/>
              <a:ext cx="244475" cy="431800"/>
            </a:xfrm>
            <a:custGeom>
              <a:avLst/>
              <a:gdLst>
                <a:gd name="T0" fmla="*/ 2147483647 w 556"/>
                <a:gd name="T1" fmla="*/ 2147483647 h 819"/>
                <a:gd name="T2" fmla="*/ 2147483647 w 556"/>
                <a:gd name="T3" fmla="*/ 2147483647 h 819"/>
                <a:gd name="T4" fmla="*/ 2147483647 w 556"/>
                <a:gd name="T5" fmla="*/ 2147483647 h 819"/>
                <a:gd name="T6" fmla="*/ 2147483647 w 556"/>
                <a:gd name="T7" fmla="*/ 2147483647 h 819"/>
                <a:gd name="T8" fmla="*/ 2147483647 w 556"/>
                <a:gd name="T9" fmla="*/ 2147483647 h 819"/>
                <a:gd name="T10" fmla="*/ 2147483647 w 556"/>
                <a:gd name="T11" fmla="*/ 2147483647 h 819"/>
                <a:gd name="T12" fmla="*/ 2147483647 w 556"/>
                <a:gd name="T13" fmla="*/ 2147483647 h 819"/>
                <a:gd name="T14" fmla="*/ 2147483647 w 556"/>
                <a:gd name="T15" fmla="*/ 2147483647 h 819"/>
                <a:gd name="T16" fmla="*/ 2147483647 w 556"/>
                <a:gd name="T17" fmla="*/ 2147483647 h 819"/>
                <a:gd name="T18" fmla="*/ 2147483647 w 556"/>
                <a:gd name="T19" fmla="*/ 2147483647 h 819"/>
                <a:gd name="T20" fmla="*/ 2147483647 w 556"/>
                <a:gd name="T21" fmla="*/ 2147483647 h 819"/>
                <a:gd name="T22" fmla="*/ 2147483647 w 556"/>
                <a:gd name="T23" fmla="*/ 2147483647 h 819"/>
                <a:gd name="T24" fmla="*/ 2147483647 w 556"/>
                <a:gd name="T25" fmla="*/ 2147483647 h 819"/>
                <a:gd name="T26" fmla="*/ 2147483647 w 556"/>
                <a:gd name="T27" fmla="*/ 2147483647 h 819"/>
                <a:gd name="T28" fmla="*/ 2147483647 w 556"/>
                <a:gd name="T29" fmla="*/ 2147483647 h 819"/>
                <a:gd name="T30" fmla="*/ 2147483647 w 556"/>
                <a:gd name="T31" fmla="*/ 2147483647 h 819"/>
                <a:gd name="T32" fmla="*/ 2147483647 w 556"/>
                <a:gd name="T33" fmla="*/ 2147483647 h 819"/>
                <a:gd name="T34" fmla="*/ 2147483647 w 556"/>
                <a:gd name="T35" fmla="*/ 2147483647 h 819"/>
                <a:gd name="T36" fmla="*/ 2147483647 w 556"/>
                <a:gd name="T37" fmla="*/ 2147483647 h 819"/>
                <a:gd name="T38" fmla="*/ 2147483647 w 556"/>
                <a:gd name="T39" fmla="*/ 2147483647 h 819"/>
                <a:gd name="T40" fmla="*/ 2147483647 w 556"/>
                <a:gd name="T41" fmla="*/ 2147483647 h 819"/>
                <a:gd name="T42" fmla="*/ 2147483647 w 556"/>
                <a:gd name="T43" fmla="*/ 2147483647 h 819"/>
                <a:gd name="T44" fmla="*/ 2147483647 w 556"/>
                <a:gd name="T45" fmla="*/ 2147483647 h 819"/>
                <a:gd name="T46" fmla="*/ 2147483647 w 556"/>
                <a:gd name="T47" fmla="*/ 2147483647 h 819"/>
                <a:gd name="T48" fmla="*/ 2147483647 w 556"/>
                <a:gd name="T49" fmla="*/ 2147483647 h 819"/>
                <a:gd name="T50" fmla="*/ 2147483647 w 556"/>
                <a:gd name="T51" fmla="*/ 2147483647 h 819"/>
                <a:gd name="T52" fmla="*/ 2147483647 w 556"/>
                <a:gd name="T53" fmla="*/ 2147483647 h 819"/>
                <a:gd name="T54" fmla="*/ 2147483647 w 556"/>
                <a:gd name="T55" fmla="*/ 2147483647 h 819"/>
                <a:gd name="T56" fmla="*/ 2147483647 w 556"/>
                <a:gd name="T57" fmla="*/ 2147483647 h 819"/>
                <a:gd name="T58" fmla="*/ 2147483647 w 556"/>
                <a:gd name="T59" fmla="*/ 2147483647 h 819"/>
                <a:gd name="T60" fmla="*/ 2147483647 w 556"/>
                <a:gd name="T61" fmla="*/ 2147483647 h 819"/>
                <a:gd name="T62" fmla="*/ 2147483647 w 556"/>
                <a:gd name="T63" fmla="*/ 2147483647 h 819"/>
                <a:gd name="T64" fmla="*/ 2147483647 w 556"/>
                <a:gd name="T65" fmla="*/ 2147483647 h 819"/>
                <a:gd name="T66" fmla="*/ 2147483647 w 556"/>
                <a:gd name="T67" fmla="*/ 2147483647 h 819"/>
                <a:gd name="T68" fmla="*/ 2147483647 w 556"/>
                <a:gd name="T69" fmla="*/ 2147483647 h 819"/>
                <a:gd name="T70" fmla="*/ 2147483647 w 556"/>
                <a:gd name="T71" fmla="*/ 2147483647 h 819"/>
                <a:gd name="T72" fmla="*/ 2147483647 w 556"/>
                <a:gd name="T73" fmla="*/ 2147483647 h 819"/>
                <a:gd name="T74" fmla="*/ 2147483647 w 556"/>
                <a:gd name="T75" fmla="*/ 2147483647 h 819"/>
                <a:gd name="T76" fmla="*/ 2147483647 w 556"/>
                <a:gd name="T77" fmla="*/ 2147483647 h 819"/>
                <a:gd name="T78" fmla="*/ 2147483647 w 556"/>
                <a:gd name="T79" fmla="*/ 2147483647 h 819"/>
                <a:gd name="T80" fmla="*/ 2147483647 w 556"/>
                <a:gd name="T81" fmla="*/ 2147483647 h 819"/>
                <a:gd name="T82" fmla="*/ 2147483647 w 556"/>
                <a:gd name="T83" fmla="*/ 2147483647 h 819"/>
                <a:gd name="T84" fmla="*/ 2147483647 w 556"/>
                <a:gd name="T85" fmla="*/ 2147483647 h 819"/>
                <a:gd name="T86" fmla="*/ 2147483647 w 556"/>
                <a:gd name="T87" fmla="*/ 2147483647 h 819"/>
                <a:gd name="T88" fmla="*/ 2147483647 w 556"/>
                <a:gd name="T89" fmla="*/ 2147483647 h 819"/>
                <a:gd name="T90" fmla="*/ 2147483647 w 556"/>
                <a:gd name="T91" fmla="*/ 2147483647 h 819"/>
                <a:gd name="T92" fmla="*/ 2147483647 w 556"/>
                <a:gd name="T93" fmla="*/ 2147483647 h 819"/>
                <a:gd name="T94" fmla="*/ 2147483647 w 556"/>
                <a:gd name="T95" fmla="*/ 2147483647 h 819"/>
                <a:gd name="T96" fmla="*/ 2147483647 w 556"/>
                <a:gd name="T97" fmla="*/ 2147483647 h 819"/>
                <a:gd name="T98" fmla="*/ 2147483647 w 556"/>
                <a:gd name="T99" fmla="*/ 2147483647 h 819"/>
                <a:gd name="T100" fmla="*/ 2147483647 w 556"/>
                <a:gd name="T101" fmla="*/ 2147483647 h 819"/>
                <a:gd name="T102" fmla="*/ 2147483647 w 556"/>
                <a:gd name="T103" fmla="*/ 2147483647 h 819"/>
                <a:gd name="T104" fmla="*/ 2147483647 w 556"/>
                <a:gd name="T105" fmla="*/ 2147483647 h 819"/>
                <a:gd name="T106" fmla="*/ 2147483647 w 556"/>
                <a:gd name="T107" fmla="*/ 2147483647 h 819"/>
                <a:gd name="T108" fmla="*/ 2147483647 w 556"/>
                <a:gd name="T109" fmla="*/ 2147483647 h 819"/>
                <a:gd name="T110" fmla="*/ 2147483647 w 556"/>
                <a:gd name="T111" fmla="*/ 2147483647 h 819"/>
                <a:gd name="T112" fmla="*/ 2147483647 w 556"/>
                <a:gd name="T113" fmla="*/ 2147483647 h 819"/>
                <a:gd name="T114" fmla="*/ 2147483647 w 556"/>
                <a:gd name="T115" fmla="*/ 2147483647 h 81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56" h="819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2" name="Freeform 357"/>
            <p:cNvSpPr>
              <a:spLocks/>
            </p:cNvSpPr>
            <p:nvPr>
              <p:custDataLst>
                <p:tags r:id="rId260"/>
              </p:custDataLst>
            </p:nvPr>
          </p:nvSpPr>
          <p:spPr bwMode="auto">
            <a:xfrm>
              <a:off x="5049838" y="3262313"/>
              <a:ext cx="38100" cy="58737"/>
            </a:xfrm>
            <a:custGeom>
              <a:avLst/>
              <a:gdLst>
                <a:gd name="T0" fmla="*/ 2147483647 w 86"/>
                <a:gd name="T1" fmla="*/ 0 h 97"/>
                <a:gd name="T2" fmla="*/ 2147483647 w 86"/>
                <a:gd name="T3" fmla="*/ 2147483647 h 97"/>
                <a:gd name="T4" fmla="*/ 2147483647 w 86"/>
                <a:gd name="T5" fmla="*/ 2147483647 h 97"/>
                <a:gd name="T6" fmla="*/ 2147483647 w 86"/>
                <a:gd name="T7" fmla="*/ 2147483647 h 97"/>
                <a:gd name="T8" fmla="*/ 2147483647 w 86"/>
                <a:gd name="T9" fmla="*/ 2147483647 h 97"/>
                <a:gd name="T10" fmla="*/ 2147483647 w 86"/>
                <a:gd name="T11" fmla="*/ 2147483647 h 97"/>
                <a:gd name="T12" fmla="*/ 2147483647 w 86"/>
                <a:gd name="T13" fmla="*/ 2147483647 h 97"/>
                <a:gd name="T14" fmla="*/ 2147483647 w 86"/>
                <a:gd name="T15" fmla="*/ 2147483647 h 97"/>
                <a:gd name="T16" fmla="*/ 2147483647 w 86"/>
                <a:gd name="T17" fmla="*/ 2147483647 h 97"/>
                <a:gd name="T18" fmla="*/ 2147483647 w 86"/>
                <a:gd name="T19" fmla="*/ 2147483647 h 97"/>
                <a:gd name="T20" fmla="*/ 2147483647 w 86"/>
                <a:gd name="T21" fmla="*/ 2147483647 h 97"/>
                <a:gd name="T22" fmla="*/ 2147483647 w 86"/>
                <a:gd name="T23" fmla="*/ 2147483647 h 97"/>
                <a:gd name="T24" fmla="*/ 2147483647 w 86"/>
                <a:gd name="T25" fmla="*/ 2147483647 h 97"/>
                <a:gd name="T26" fmla="*/ 2147483647 w 86"/>
                <a:gd name="T27" fmla="*/ 2147483647 h 97"/>
                <a:gd name="T28" fmla="*/ 2147483647 w 86"/>
                <a:gd name="T29" fmla="*/ 2147483647 h 97"/>
                <a:gd name="T30" fmla="*/ 0 w 86"/>
                <a:gd name="T31" fmla="*/ 2147483647 h 97"/>
                <a:gd name="T32" fmla="*/ 0 w 86"/>
                <a:gd name="T33" fmla="*/ 2147483647 h 97"/>
                <a:gd name="T34" fmla="*/ 0 w 86"/>
                <a:gd name="T35" fmla="*/ 2147483647 h 97"/>
                <a:gd name="T36" fmla="*/ 2147483647 w 86"/>
                <a:gd name="T37" fmla="*/ 2147483647 h 97"/>
                <a:gd name="T38" fmla="*/ 2147483647 w 86"/>
                <a:gd name="T39" fmla="*/ 2147483647 h 97"/>
                <a:gd name="T40" fmla="*/ 2147483647 w 86"/>
                <a:gd name="T41" fmla="*/ 2147483647 h 97"/>
                <a:gd name="T42" fmla="*/ 2147483647 w 86"/>
                <a:gd name="T43" fmla="*/ 2147483647 h 97"/>
                <a:gd name="T44" fmla="*/ 2147483647 w 86"/>
                <a:gd name="T45" fmla="*/ 2147483647 h 97"/>
                <a:gd name="T46" fmla="*/ 2147483647 w 86"/>
                <a:gd name="T47" fmla="*/ 2147483647 h 97"/>
                <a:gd name="T48" fmla="*/ 2147483647 w 86"/>
                <a:gd name="T49" fmla="*/ 2147483647 h 97"/>
                <a:gd name="T50" fmla="*/ 2147483647 w 86"/>
                <a:gd name="T51" fmla="*/ 2147483647 h 97"/>
                <a:gd name="T52" fmla="*/ 2147483647 w 86"/>
                <a:gd name="T53" fmla="*/ 2147483647 h 97"/>
                <a:gd name="T54" fmla="*/ 2147483647 w 86"/>
                <a:gd name="T55" fmla="*/ 2147483647 h 97"/>
                <a:gd name="T56" fmla="*/ 2147483647 w 86"/>
                <a:gd name="T57" fmla="*/ 0 h 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97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3" name="Freeform 358"/>
            <p:cNvSpPr>
              <a:spLocks/>
            </p:cNvSpPr>
            <p:nvPr>
              <p:custDataLst>
                <p:tags r:id="rId261"/>
              </p:custDataLst>
            </p:nvPr>
          </p:nvSpPr>
          <p:spPr bwMode="auto">
            <a:xfrm>
              <a:off x="4848182" y="3173005"/>
              <a:ext cx="364066" cy="376889"/>
            </a:xfrm>
            <a:custGeom>
              <a:avLst/>
              <a:gdLst>
                <a:gd name="T0" fmla="*/ 2147483647 w 845"/>
                <a:gd name="T1" fmla="*/ 2147483647 h 720"/>
                <a:gd name="T2" fmla="*/ 2147483647 w 845"/>
                <a:gd name="T3" fmla="*/ 2147483647 h 720"/>
                <a:gd name="T4" fmla="*/ 2147483647 w 845"/>
                <a:gd name="T5" fmla="*/ 0 h 720"/>
                <a:gd name="T6" fmla="*/ 2147483647 w 845"/>
                <a:gd name="T7" fmla="*/ 2147483647 h 720"/>
                <a:gd name="T8" fmla="*/ 2147483647 w 845"/>
                <a:gd name="T9" fmla="*/ 2147483647 h 720"/>
                <a:gd name="T10" fmla="*/ 2147483647 w 845"/>
                <a:gd name="T11" fmla="*/ 2147483647 h 720"/>
                <a:gd name="T12" fmla="*/ 2147483647 w 845"/>
                <a:gd name="T13" fmla="*/ 2147483647 h 720"/>
                <a:gd name="T14" fmla="*/ 2147483647 w 845"/>
                <a:gd name="T15" fmla="*/ 2147483647 h 720"/>
                <a:gd name="T16" fmla="*/ 2147483647 w 845"/>
                <a:gd name="T17" fmla="*/ 2147483647 h 720"/>
                <a:gd name="T18" fmla="*/ 2147483647 w 845"/>
                <a:gd name="T19" fmla="*/ 2147483647 h 720"/>
                <a:gd name="T20" fmla="*/ 2147483647 w 845"/>
                <a:gd name="T21" fmla="*/ 2147483647 h 720"/>
                <a:gd name="T22" fmla="*/ 2147483647 w 845"/>
                <a:gd name="T23" fmla="*/ 2147483647 h 720"/>
                <a:gd name="T24" fmla="*/ 2147483647 w 845"/>
                <a:gd name="T25" fmla="*/ 2147483647 h 720"/>
                <a:gd name="T26" fmla="*/ 2147483647 w 845"/>
                <a:gd name="T27" fmla="*/ 2147483647 h 720"/>
                <a:gd name="T28" fmla="*/ 2147483647 w 845"/>
                <a:gd name="T29" fmla="*/ 2147483647 h 720"/>
                <a:gd name="T30" fmla="*/ 2147483647 w 845"/>
                <a:gd name="T31" fmla="*/ 2147483647 h 720"/>
                <a:gd name="T32" fmla="*/ 2147483647 w 845"/>
                <a:gd name="T33" fmla="*/ 2147483647 h 720"/>
                <a:gd name="T34" fmla="*/ 2147483647 w 845"/>
                <a:gd name="T35" fmla="*/ 2147483647 h 720"/>
                <a:gd name="T36" fmla="*/ 2147483647 w 845"/>
                <a:gd name="T37" fmla="*/ 2147483647 h 720"/>
                <a:gd name="T38" fmla="*/ 2147483647 w 845"/>
                <a:gd name="T39" fmla="*/ 2147483647 h 720"/>
                <a:gd name="T40" fmla="*/ 2147483647 w 845"/>
                <a:gd name="T41" fmla="*/ 2147483647 h 720"/>
                <a:gd name="T42" fmla="*/ 2147483647 w 845"/>
                <a:gd name="T43" fmla="*/ 2147483647 h 720"/>
                <a:gd name="T44" fmla="*/ 2147483647 w 845"/>
                <a:gd name="T45" fmla="*/ 2147483647 h 720"/>
                <a:gd name="T46" fmla="*/ 2147483647 w 845"/>
                <a:gd name="T47" fmla="*/ 2147483647 h 720"/>
                <a:gd name="T48" fmla="*/ 2147483647 w 845"/>
                <a:gd name="T49" fmla="*/ 2147483647 h 720"/>
                <a:gd name="T50" fmla="*/ 2147483647 w 845"/>
                <a:gd name="T51" fmla="*/ 2147483647 h 720"/>
                <a:gd name="T52" fmla="*/ 2147483647 w 845"/>
                <a:gd name="T53" fmla="*/ 2147483647 h 720"/>
                <a:gd name="T54" fmla="*/ 2147483647 w 845"/>
                <a:gd name="T55" fmla="*/ 2147483647 h 720"/>
                <a:gd name="T56" fmla="*/ 2147483647 w 845"/>
                <a:gd name="T57" fmla="*/ 2147483647 h 720"/>
                <a:gd name="T58" fmla="*/ 2147483647 w 845"/>
                <a:gd name="T59" fmla="*/ 2147483647 h 720"/>
                <a:gd name="T60" fmla="*/ 2147483647 w 845"/>
                <a:gd name="T61" fmla="*/ 2147483647 h 720"/>
                <a:gd name="T62" fmla="*/ 2147483647 w 845"/>
                <a:gd name="T63" fmla="*/ 2147483647 h 720"/>
                <a:gd name="T64" fmla="*/ 2147483647 w 845"/>
                <a:gd name="T65" fmla="*/ 2147483647 h 720"/>
                <a:gd name="T66" fmla="*/ 2147483647 w 845"/>
                <a:gd name="T67" fmla="*/ 2147483647 h 720"/>
                <a:gd name="T68" fmla="*/ 2147483647 w 845"/>
                <a:gd name="T69" fmla="*/ 2147483647 h 720"/>
                <a:gd name="T70" fmla="*/ 2147483647 w 845"/>
                <a:gd name="T71" fmla="*/ 2147483647 h 720"/>
                <a:gd name="T72" fmla="*/ 2147483647 w 845"/>
                <a:gd name="T73" fmla="*/ 2147483647 h 720"/>
                <a:gd name="T74" fmla="*/ 2147483647 w 845"/>
                <a:gd name="T75" fmla="*/ 2147483647 h 720"/>
                <a:gd name="T76" fmla="*/ 2147483647 w 845"/>
                <a:gd name="T77" fmla="*/ 2147483647 h 720"/>
                <a:gd name="T78" fmla="*/ 2147483647 w 845"/>
                <a:gd name="T79" fmla="*/ 2147483647 h 720"/>
                <a:gd name="T80" fmla="*/ 2147483647 w 845"/>
                <a:gd name="T81" fmla="*/ 2147483647 h 720"/>
                <a:gd name="T82" fmla="*/ 2147483647 w 845"/>
                <a:gd name="T83" fmla="*/ 2147483647 h 720"/>
                <a:gd name="T84" fmla="*/ 2147483647 w 845"/>
                <a:gd name="T85" fmla="*/ 2147483647 h 720"/>
                <a:gd name="T86" fmla="*/ 2147483647 w 845"/>
                <a:gd name="T87" fmla="*/ 2147483647 h 720"/>
                <a:gd name="T88" fmla="*/ 2147483647 w 845"/>
                <a:gd name="T89" fmla="*/ 2147483647 h 720"/>
                <a:gd name="T90" fmla="*/ 2147483647 w 845"/>
                <a:gd name="T91" fmla="*/ 2147483647 h 720"/>
                <a:gd name="T92" fmla="*/ 2147483647 w 845"/>
                <a:gd name="T93" fmla="*/ 2147483647 h 720"/>
                <a:gd name="T94" fmla="*/ 2147483647 w 845"/>
                <a:gd name="T95" fmla="*/ 2147483647 h 720"/>
                <a:gd name="T96" fmla="*/ 2147483647 w 845"/>
                <a:gd name="T97" fmla="*/ 2147483647 h 720"/>
                <a:gd name="T98" fmla="*/ 2147483647 w 845"/>
                <a:gd name="T99" fmla="*/ 2147483647 h 720"/>
                <a:gd name="T100" fmla="*/ 2147483647 w 845"/>
                <a:gd name="T101" fmla="*/ 2147483647 h 720"/>
                <a:gd name="T102" fmla="*/ 2147483647 w 845"/>
                <a:gd name="T103" fmla="*/ 2147483647 h 720"/>
                <a:gd name="T104" fmla="*/ 2147483647 w 845"/>
                <a:gd name="T105" fmla="*/ 2147483647 h 720"/>
                <a:gd name="T106" fmla="*/ 2147483647 w 845"/>
                <a:gd name="T107" fmla="*/ 2147483647 h 720"/>
                <a:gd name="T108" fmla="*/ 2147483647 w 845"/>
                <a:gd name="T109" fmla="*/ 2147483647 h 720"/>
                <a:gd name="T110" fmla="*/ 2147483647 w 845"/>
                <a:gd name="T111" fmla="*/ 2147483647 h 720"/>
                <a:gd name="T112" fmla="*/ 2147483647 w 845"/>
                <a:gd name="T113" fmla="*/ 2147483647 h 720"/>
                <a:gd name="T114" fmla="*/ 2147483647 w 845"/>
                <a:gd name="T115" fmla="*/ 2147483647 h 720"/>
                <a:gd name="T116" fmla="*/ 2147483647 w 845"/>
                <a:gd name="T117" fmla="*/ 2147483647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45" h="72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74" name="Line 359"/>
            <p:cNvSpPr>
              <a:spLocks noChangeShapeType="1"/>
            </p:cNvSpPr>
            <p:nvPr>
              <p:custDataLst>
                <p:tags r:id="rId262"/>
              </p:custDataLst>
            </p:nvPr>
          </p:nvSpPr>
          <p:spPr bwMode="auto">
            <a:xfrm flipH="1">
              <a:off x="1708150" y="3692525"/>
              <a:ext cx="4763" cy="793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5" name="Freeform 360"/>
            <p:cNvSpPr>
              <a:spLocks/>
            </p:cNvSpPr>
            <p:nvPr>
              <p:custDataLst>
                <p:tags r:id="rId263"/>
              </p:custDataLst>
            </p:nvPr>
          </p:nvSpPr>
          <p:spPr bwMode="auto">
            <a:xfrm>
              <a:off x="1708150" y="3700463"/>
              <a:ext cx="12700" cy="58737"/>
            </a:xfrm>
            <a:custGeom>
              <a:avLst/>
              <a:gdLst>
                <a:gd name="T0" fmla="*/ 0 w 33"/>
                <a:gd name="T1" fmla="*/ 0 h 6"/>
                <a:gd name="T2" fmla="*/ 2147483647 w 33"/>
                <a:gd name="T3" fmla="*/ 2147483647 h 6"/>
                <a:gd name="T4" fmla="*/ 2147483647 w 33"/>
                <a:gd name="T5" fmla="*/ 2147483647 h 6"/>
                <a:gd name="T6" fmla="*/ 2147483647 w 33"/>
                <a:gd name="T7" fmla="*/ 2147483647 h 6"/>
                <a:gd name="T8" fmla="*/ 2147483647 w 33"/>
                <a:gd name="T9" fmla="*/ 214748364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6" name="Freeform 361"/>
            <p:cNvSpPr>
              <a:spLocks/>
            </p:cNvSpPr>
            <p:nvPr>
              <p:custDataLst>
                <p:tags r:id="rId264"/>
              </p:custDataLst>
            </p:nvPr>
          </p:nvSpPr>
          <p:spPr bwMode="auto">
            <a:xfrm>
              <a:off x="1716088" y="3687763"/>
              <a:ext cx="4762" cy="57150"/>
            </a:xfrm>
            <a:custGeom>
              <a:avLst/>
              <a:gdLst>
                <a:gd name="T0" fmla="*/ 2147483647 w 13"/>
                <a:gd name="T1" fmla="*/ 2147483647 h 30"/>
                <a:gd name="T2" fmla="*/ 2147483647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277" name="Group 362"/>
            <p:cNvGrpSpPr>
              <a:grpSpLocks/>
            </p:cNvGrpSpPr>
            <p:nvPr>
              <p:custDataLst>
                <p:tags r:id="rId265"/>
              </p:custDataLst>
            </p:nvPr>
          </p:nvGrpSpPr>
          <p:grpSpPr bwMode="auto">
            <a:xfrm>
              <a:off x="1708150" y="3622675"/>
              <a:ext cx="417513" cy="201613"/>
              <a:chOff x="912" y="2626"/>
              <a:chExt cx="311" cy="127"/>
            </a:xfrm>
          </p:grpSpPr>
          <p:sp>
            <p:nvSpPr>
              <p:cNvPr id="463" name="Freeform 363"/>
              <p:cNvSpPr>
                <a:spLocks/>
              </p:cNvSpPr>
              <p:nvPr/>
            </p:nvSpPr>
            <p:spPr bwMode="auto">
              <a:xfrm>
                <a:off x="1109" y="2626"/>
                <a:ext cx="114" cy="127"/>
              </a:xfrm>
              <a:custGeom>
                <a:avLst/>
                <a:gdLst>
                  <a:gd name="T0" fmla="*/ 312 w 352"/>
                  <a:gd name="T1" fmla="*/ 79 h 387"/>
                  <a:gd name="T2" fmla="*/ 286 w 352"/>
                  <a:gd name="T3" fmla="*/ 79 h 387"/>
                  <a:gd name="T4" fmla="*/ 265 w 352"/>
                  <a:gd name="T5" fmla="*/ 79 h 387"/>
                  <a:gd name="T6" fmla="*/ 249 w 352"/>
                  <a:gd name="T7" fmla="*/ 74 h 387"/>
                  <a:gd name="T8" fmla="*/ 222 w 352"/>
                  <a:gd name="T9" fmla="*/ 59 h 387"/>
                  <a:gd name="T10" fmla="*/ 168 w 352"/>
                  <a:gd name="T11" fmla="*/ 20 h 387"/>
                  <a:gd name="T12" fmla="*/ 137 w 352"/>
                  <a:gd name="T13" fmla="*/ 6 h 387"/>
                  <a:gd name="T14" fmla="*/ 129 w 352"/>
                  <a:gd name="T15" fmla="*/ 19 h 387"/>
                  <a:gd name="T16" fmla="*/ 119 w 352"/>
                  <a:gd name="T17" fmla="*/ 29 h 387"/>
                  <a:gd name="T18" fmla="*/ 107 w 352"/>
                  <a:gd name="T19" fmla="*/ 35 h 387"/>
                  <a:gd name="T20" fmla="*/ 86 w 352"/>
                  <a:gd name="T21" fmla="*/ 56 h 387"/>
                  <a:gd name="T22" fmla="*/ 53 w 352"/>
                  <a:gd name="T23" fmla="*/ 97 h 387"/>
                  <a:gd name="T24" fmla="*/ 30 w 352"/>
                  <a:gd name="T25" fmla="*/ 131 h 387"/>
                  <a:gd name="T26" fmla="*/ 17 w 352"/>
                  <a:gd name="T27" fmla="*/ 154 h 387"/>
                  <a:gd name="T28" fmla="*/ 7 w 352"/>
                  <a:gd name="T29" fmla="*/ 177 h 387"/>
                  <a:gd name="T30" fmla="*/ 0 w 352"/>
                  <a:gd name="T31" fmla="*/ 198 h 387"/>
                  <a:gd name="T32" fmla="*/ 0 w 352"/>
                  <a:gd name="T33" fmla="*/ 213 h 387"/>
                  <a:gd name="T34" fmla="*/ 3 w 352"/>
                  <a:gd name="T35" fmla="*/ 222 h 387"/>
                  <a:gd name="T36" fmla="*/ 9 w 352"/>
                  <a:gd name="T37" fmla="*/ 231 h 387"/>
                  <a:gd name="T38" fmla="*/ 24 w 352"/>
                  <a:gd name="T39" fmla="*/ 241 h 387"/>
                  <a:gd name="T40" fmla="*/ 39 w 352"/>
                  <a:gd name="T41" fmla="*/ 245 h 387"/>
                  <a:gd name="T42" fmla="*/ 52 w 352"/>
                  <a:gd name="T43" fmla="*/ 245 h 387"/>
                  <a:gd name="T44" fmla="*/ 63 w 352"/>
                  <a:gd name="T45" fmla="*/ 241 h 387"/>
                  <a:gd name="T46" fmla="*/ 73 w 352"/>
                  <a:gd name="T47" fmla="*/ 236 h 387"/>
                  <a:gd name="T48" fmla="*/ 78 w 352"/>
                  <a:gd name="T49" fmla="*/ 236 h 387"/>
                  <a:gd name="T50" fmla="*/ 80 w 352"/>
                  <a:gd name="T51" fmla="*/ 238 h 387"/>
                  <a:gd name="T52" fmla="*/ 80 w 352"/>
                  <a:gd name="T53" fmla="*/ 257 h 387"/>
                  <a:gd name="T54" fmla="*/ 76 w 352"/>
                  <a:gd name="T55" fmla="*/ 279 h 387"/>
                  <a:gd name="T56" fmla="*/ 71 w 352"/>
                  <a:gd name="T57" fmla="*/ 290 h 387"/>
                  <a:gd name="T58" fmla="*/ 73 w 352"/>
                  <a:gd name="T59" fmla="*/ 307 h 387"/>
                  <a:gd name="T60" fmla="*/ 80 w 352"/>
                  <a:gd name="T61" fmla="*/ 331 h 387"/>
                  <a:gd name="T62" fmla="*/ 89 w 352"/>
                  <a:gd name="T63" fmla="*/ 351 h 387"/>
                  <a:gd name="T64" fmla="*/ 122 w 352"/>
                  <a:gd name="T65" fmla="*/ 373 h 387"/>
                  <a:gd name="T66" fmla="*/ 142 w 352"/>
                  <a:gd name="T67" fmla="*/ 385 h 387"/>
                  <a:gd name="T68" fmla="*/ 152 w 352"/>
                  <a:gd name="T69" fmla="*/ 386 h 387"/>
                  <a:gd name="T70" fmla="*/ 163 w 352"/>
                  <a:gd name="T71" fmla="*/ 377 h 387"/>
                  <a:gd name="T72" fmla="*/ 173 w 352"/>
                  <a:gd name="T73" fmla="*/ 363 h 387"/>
                  <a:gd name="T74" fmla="*/ 178 w 352"/>
                  <a:gd name="T75" fmla="*/ 350 h 387"/>
                  <a:gd name="T76" fmla="*/ 181 w 352"/>
                  <a:gd name="T77" fmla="*/ 338 h 387"/>
                  <a:gd name="T78" fmla="*/ 184 w 352"/>
                  <a:gd name="T79" fmla="*/ 323 h 387"/>
                  <a:gd name="T80" fmla="*/ 195 w 352"/>
                  <a:gd name="T81" fmla="*/ 304 h 387"/>
                  <a:gd name="T82" fmla="*/ 216 w 352"/>
                  <a:gd name="T83" fmla="*/ 281 h 387"/>
                  <a:gd name="T84" fmla="*/ 238 w 352"/>
                  <a:gd name="T85" fmla="*/ 263 h 387"/>
                  <a:gd name="T86" fmla="*/ 264 w 352"/>
                  <a:gd name="T87" fmla="*/ 249 h 387"/>
                  <a:gd name="T88" fmla="*/ 300 w 352"/>
                  <a:gd name="T89" fmla="*/ 229 h 387"/>
                  <a:gd name="T90" fmla="*/ 324 w 352"/>
                  <a:gd name="T91" fmla="*/ 212 h 387"/>
                  <a:gd name="T92" fmla="*/ 338 w 352"/>
                  <a:gd name="T93" fmla="*/ 199 h 387"/>
                  <a:gd name="T94" fmla="*/ 346 w 352"/>
                  <a:gd name="T95" fmla="*/ 185 h 387"/>
                  <a:gd name="T96" fmla="*/ 352 w 352"/>
                  <a:gd name="T97" fmla="*/ 169 h 387"/>
                  <a:gd name="T98" fmla="*/ 351 w 352"/>
                  <a:gd name="T99" fmla="*/ 149 h 387"/>
                  <a:gd name="T100" fmla="*/ 344 w 352"/>
                  <a:gd name="T101" fmla="*/ 125 h 387"/>
                  <a:gd name="T102" fmla="*/ 330 w 352"/>
                  <a:gd name="T103" fmla="*/ 91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64" name="Freeform 364"/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14 w 52"/>
                  <a:gd name="T1" fmla="*/ 0 h 78"/>
                  <a:gd name="T2" fmla="*/ 20 w 52"/>
                  <a:gd name="T3" fmla="*/ 0 h 78"/>
                  <a:gd name="T4" fmla="*/ 25 w 52"/>
                  <a:gd name="T5" fmla="*/ 2 h 78"/>
                  <a:gd name="T6" fmla="*/ 30 w 52"/>
                  <a:gd name="T7" fmla="*/ 6 h 78"/>
                  <a:gd name="T8" fmla="*/ 36 w 52"/>
                  <a:gd name="T9" fmla="*/ 9 h 78"/>
                  <a:gd name="T10" fmla="*/ 40 w 52"/>
                  <a:gd name="T11" fmla="*/ 13 h 78"/>
                  <a:gd name="T12" fmla="*/ 45 w 52"/>
                  <a:gd name="T13" fmla="*/ 17 h 78"/>
                  <a:gd name="T14" fmla="*/ 47 w 52"/>
                  <a:gd name="T15" fmla="*/ 21 h 78"/>
                  <a:gd name="T16" fmla="*/ 48 w 52"/>
                  <a:gd name="T17" fmla="*/ 24 h 78"/>
                  <a:gd name="T18" fmla="*/ 51 w 52"/>
                  <a:gd name="T19" fmla="*/ 34 h 78"/>
                  <a:gd name="T20" fmla="*/ 52 w 52"/>
                  <a:gd name="T21" fmla="*/ 41 h 78"/>
                  <a:gd name="T22" fmla="*/ 51 w 52"/>
                  <a:gd name="T23" fmla="*/ 46 h 78"/>
                  <a:gd name="T24" fmla="*/ 49 w 52"/>
                  <a:gd name="T25" fmla="*/ 50 h 78"/>
                  <a:gd name="T26" fmla="*/ 47 w 52"/>
                  <a:gd name="T27" fmla="*/ 54 h 78"/>
                  <a:gd name="T28" fmla="*/ 44 w 52"/>
                  <a:gd name="T29" fmla="*/ 60 h 78"/>
                  <a:gd name="T30" fmla="*/ 41 w 52"/>
                  <a:gd name="T31" fmla="*/ 65 h 78"/>
                  <a:gd name="T32" fmla="*/ 41 w 52"/>
                  <a:gd name="T33" fmla="*/ 73 h 78"/>
                  <a:gd name="T34" fmla="*/ 29 w 52"/>
                  <a:gd name="T35" fmla="*/ 75 h 78"/>
                  <a:gd name="T36" fmla="*/ 16 w 52"/>
                  <a:gd name="T37" fmla="*/ 78 h 78"/>
                  <a:gd name="T38" fmla="*/ 11 w 52"/>
                  <a:gd name="T39" fmla="*/ 78 h 78"/>
                  <a:gd name="T40" fmla="*/ 5 w 52"/>
                  <a:gd name="T41" fmla="*/ 78 h 78"/>
                  <a:gd name="T42" fmla="*/ 4 w 52"/>
                  <a:gd name="T43" fmla="*/ 78 h 78"/>
                  <a:gd name="T44" fmla="*/ 2 w 52"/>
                  <a:gd name="T45" fmla="*/ 77 h 78"/>
                  <a:gd name="T46" fmla="*/ 2 w 52"/>
                  <a:gd name="T47" fmla="*/ 75 h 78"/>
                  <a:gd name="T48" fmla="*/ 1 w 52"/>
                  <a:gd name="T49" fmla="*/ 73 h 78"/>
                  <a:gd name="T50" fmla="*/ 0 w 52"/>
                  <a:gd name="T51" fmla="*/ 69 h 78"/>
                  <a:gd name="T52" fmla="*/ 1 w 52"/>
                  <a:gd name="T53" fmla="*/ 64 h 78"/>
                  <a:gd name="T54" fmla="*/ 3 w 52"/>
                  <a:gd name="T55" fmla="*/ 60 h 78"/>
                  <a:gd name="T56" fmla="*/ 7 w 52"/>
                  <a:gd name="T57" fmla="*/ 56 h 78"/>
                  <a:gd name="T58" fmla="*/ 17 w 52"/>
                  <a:gd name="T59" fmla="*/ 47 h 78"/>
                  <a:gd name="T60" fmla="*/ 28 w 52"/>
                  <a:gd name="T61" fmla="*/ 42 h 78"/>
                  <a:gd name="T62" fmla="*/ 24 w 52"/>
                  <a:gd name="T63" fmla="*/ 32 h 78"/>
                  <a:gd name="T64" fmla="*/ 21 w 52"/>
                  <a:gd name="T65" fmla="*/ 21 h 78"/>
                  <a:gd name="T66" fmla="*/ 18 w 52"/>
                  <a:gd name="T67" fmla="*/ 10 h 78"/>
                  <a:gd name="T68" fmla="*/ 14 w 52"/>
                  <a:gd name="T6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65" name="Freeform 365"/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13 w 33"/>
                  <a:gd name="T1" fmla="*/ 6 h 30"/>
                  <a:gd name="T2" fmla="*/ 0 w 33"/>
                  <a:gd name="T3" fmla="*/ 24 h 30"/>
                  <a:gd name="T4" fmla="*/ 7 w 33"/>
                  <a:gd name="T5" fmla="*/ 25 h 30"/>
                  <a:gd name="T6" fmla="*/ 15 w 33"/>
                  <a:gd name="T7" fmla="*/ 27 h 30"/>
                  <a:gd name="T8" fmla="*/ 23 w 33"/>
                  <a:gd name="T9" fmla="*/ 29 h 30"/>
                  <a:gd name="T10" fmla="*/ 33 w 33"/>
                  <a:gd name="T11" fmla="*/ 30 h 30"/>
                  <a:gd name="T12" fmla="*/ 33 w 33"/>
                  <a:gd name="T13" fmla="*/ 0 h 30"/>
                  <a:gd name="T14" fmla="*/ 20 w 33"/>
                  <a:gd name="T15" fmla="*/ 0 h 30"/>
                  <a:gd name="T16" fmla="*/ 13 w 33"/>
                  <a:gd name="T17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278" name="Freeform 366"/>
            <p:cNvSpPr>
              <a:spLocks/>
            </p:cNvSpPr>
            <p:nvPr>
              <p:custDataLst>
                <p:tags r:id="rId266"/>
              </p:custDataLst>
            </p:nvPr>
          </p:nvSpPr>
          <p:spPr bwMode="auto">
            <a:xfrm>
              <a:off x="5356225" y="4340225"/>
              <a:ext cx="19050" cy="58738"/>
            </a:xfrm>
            <a:custGeom>
              <a:avLst/>
              <a:gdLst>
                <a:gd name="T0" fmla="*/ 2147483647 w 47"/>
                <a:gd name="T1" fmla="*/ 0 h 28"/>
                <a:gd name="T2" fmla="*/ 2147483647 w 47"/>
                <a:gd name="T3" fmla="*/ 0 h 28"/>
                <a:gd name="T4" fmla="*/ 2147483647 w 47"/>
                <a:gd name="T5" fmla="*/ 2147483647 h 28"/>
                <a:gd name="T6" fmla="*/ 2147483647 w 47"/>
                <a:gd name="T7" fmla="*/ 2147483647 h 28"/>
                <a:gd name="T8" fmla="*/ 2147483647 w 47"/>
                <a:gd name="T9" fmla="*/ 2147483647 h 28"/>
                <a:gd name="T10" fmla="*/ 2147483647 w 47"/>
                <a:gd name="T11" fmla="*/ 2147483647 h 28"/>
                <a:gd name="T12" fmla="*/ 2147483647 w 47"/>
                <a:gd name="T13" fmla="*/ 2147483647 h 28"/>
                <a:gd name="T14" fmla="*/ 2147483647 w 47"/>
                <a:gd name="T15" fmla="*/ 2147483647 h 28"/>
                <a:gd name="T16" fmla="*/ 2147483647 w 47"/>
                <a:gd name="T17" fmla="*/ 2147483647 h 28"/>
                <a:gd name="T18" fmla="*/ 2147483647 w 47"/>
                <a:gd name="T19" fmla="*/ 2147483647 h 28"/>
                <a:gd name="T20" fmla="*/ 2147483647 w 47"/>
                <a:gd name="T21" fmla="*/ 2147483647 h 28"/>
                <a:gd name="T22" fmla="*/ 2147483647 w 47"/>
                <a:gd name="T23" fmla="*/ 2147483647 h 28"/>
                <a:gd name="T24" fmla="*/ 2147483647 w 47"/>
                <a:gd name="T25" fmla="*/ 2147483647 h 28"/>
                <a:gd name="T26" fmla="*/ 2147483647 w 47"/>
                <a:gd name="T27" fmla="*/ 2147483647 h 28"/>
                <a:gd name="T28" fmla="*/ 0 w 47"/>
                <a:gd name="T29" fmla="*/ 2147483647 h 28"/>
                <a:gd name="T30" fmla="*/ 2147483647 w 47"/>
                <a:gd name="T31" fmla="*/ 2147483647 h 28"/>
                <a:gd name="T32" fmla="*/ 2147483647 w 47"/>
                <a:gd name="T33" fmla="*/ 2147483647 h 28"/>
                <a:gd name="T34" fmla="*/ 2147483647 w 47"/>
                <a:gd name="T35" fmla="*/ 2147483647 h 28"/>
                <a:gd name="T36" fmla="*/ 2147483647 w 47"/>
                <a:gd name="T37" fmla="*/ 2147483647 h 28"/>
                <a:gd name="T38" fmla="*/ 2147483647 w 47"/>
                <a:gd name="T39" fmla="*/ 2147483647 h 28"/>
                <a:gd name="T40" fmla="*/ 2147483647 w 47"/>
                <a:gd name="T41" fmla="*/ 2147483647 h 28"/>
                <a:gd name="T42" fmla="*/ 2147483647 w 47"/>
                <a:gd name="T43" fmla="*/ 2147483647 h 28"/>
                <a:gd name="T44" fmla="*/ 2147483647 w 47"/>
                <a:gd name="T45" fmla="*/ 0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28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9" name="Freeform 367"/>
            <p:cNvSpPr>
              <a:spLocks/>
            </p:cNvSpPr>
            <p:nvPr>
              <p:custDataLst>
                <p:tags r:id="rId267"/>
              </p:custDataLst>
            </p:nvPr>
          </p:nvSpPr>
          <p:spPr bwMode="auto">
            <a:xfrm>
              <a:off x="5327650" y="4367213"/>
              <a:ext cx="23813" cy="57150"/>
            </a:xfrm>
            <a:custGeom>
              <a:avLst/>
              <a:gdLst>
                <a:gd name="T0" fmla="*/ 2147483647 w 53"/>
                <a:gd name="T1" fmla="*/ 0 h 33"/>
                <a:gd name="T2" fmla="*/ 2147483647 w 53"/>
                <a:gd name="T3" fmla="*/ 2147483647 h 33"/>
                <a:gd name="T4" fmla="*/ 2147483647 w 53"/>
                <a:gd name="T5" fmla="*/ 2147483647 h 33"/>
                <a:gd name="T6" fmla="*/ 2147483647 w 53"/>
                <a:gd name="T7" fmla="*/ 2147483647 h 33"/>
                <a:gd name="T8" fmla="*/ 2147483647 w 53"/>
                <a:gd name="T9" fmla="*/ 2147483647 h 33"/>
                <a:gd name="T10" fmla="*/ 2147483647 w 53"/>
                <a:gd name="T11" fmla="*/ 2147483647 h 33"/>
                <a:gd name="T12" fmla="*/ 2147483647 w 53"/>
                <a:gd name="T13" fmla="*/ 2147483647 h 33"/>
                <a:gd name="T14" fmla="*/ 2147483647 w 53"/>
                <a:gd name="T15" fmla="*/ 2147483647 h 33"/>
                <a:gd name="T16" fmla="*/ 2147483647 w 53"/>
                <a:gd name="T17" fmla="*/ 2147483647 h 33"/>
                <a:gd name="T18" fmla="*/ 2147483647 w 53"/>
                <a:gd name="T19" fmla="*/ 2147483647 h 33"/>
                <a:gd name="T20" fmla="*/ 2147483647 w 53"/>
                <a:gd name="T21" fmla="*/ 2147483647 h 33"/>
                <a:gd name="T22" fmla="*/ 2147483647 w 53"/>
                <a:gd name="T23" fmla="*/ 2147483647 h 33"/>
                <a:gd name="T24" fmla="*/ 2147483647 w 53"/>
                <a:gd name="T25" fmla="*/ 2147483647 h 33"/>
                <a:gd name="T26" fmla="*/ 2147483647 w 53"/>
                <a:gd name="T27" fmla="*/ 2147483647 h 33"/>
                <a:gd name="T28" fmla="*/ 2147483647 w 53"/>
                <a:gd name="T29" fmla="*/ 2147483647 h 33"/>
                <a:gd name="T30" fmla="*/ 2147483647 w 53"/>
                <a:gd name="T31" fmla="*/ 2147483647 h 33"/>
                <a:gd name="T32" fmla="*/ 0 w 53"/>
                <a:gd name="T33" fmla="*/ 2147483647 h 33"/>
                <a:gd name="T34" fmla="*/ 0 w 53"/>
                <a:gd name="T35" fmla="*/ 2147483647 h 33"/>
                <a:gd name="T36" fmla="*/ 2147483647 w 53"/>
                <a:gd name="T37" fmla="*/ 2147483647 h 33"/>
                <a:gd name="T38" fmla="*/ 2147483647 w 53"/>
                <a:gd name="T39" fmla="*/ 2147483647 h 33"/>
                <a:gd name="T40" fmla="*/ 2147483647 w 53"/>
                <a:gd name="T41" fmla="*/ 2147483647 h 33"/>
                <a:gd name="T42" fmla="*/ 2147483647 w 53"/>
                <a:gd name="T43" fmla="*/ 2147483647 h 33"/>
                <a:gd name="T44" fmla="*/ 2147483647 w 53"/>
                <a:gd name="T45" fmla="*/ 2147483647 h 33"/>
                <a:gd name="T46" fmla="*/ 2147483647 w 53"/>
                <a:gd name="T47" fmla="*/ 2147483647 h 33"/>
                <a:gd name="T48" fmla="*/ 2147483647 w 53"/>
                <a:gd name="T49" fmla="*/ 0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" h="33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280" name="Group 368"/>
            <p:cNvGrpSpPr>
              <a:grpSpLocks/>
            </p:cNvGrpSpPr>
            <p:nvPr>
              <p:custDataLst>
                <p:tags r:id="rId268"/>
              </p:custDataLst>
            </p:nvPr>
          </p:nvGrpSpPr>
          <p:grpSpPr bwMode="auto">
            <a:xfrm>
              <a:off x="5168900" y="3859213"/>
              <a:ext cx="168275" cy="103187"/>
              <a:chOff x="3481" y="2773"/>
              <a:chExt cx="125" cy="65"/>
            </a:xfrm>
          </p:grpSpPr>
          <p:sp>
            <p:nvSpPr>
              <p:cNvPr id="452" name="Freeform 36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0 w 13"/>
                  <a:gd name="T1" fmla="*/ 0 h 18"/>
                  <a:gd name="T2" fmla="*/ 0 w 13"/>
                  <a:gd name="T3" fmla="*/ 0 h 18"/>
                  <a:gd name="T4" fmla="*/ 0 w 13"/>
                  <a:gd name="T5" fmla="*/ 0 h 18"/>
                  <a:gd name="T6" fmla="*/ 0 w 13"/>
                  <a:gd name="T7" fmla="*/ 0 h 18"/>
                  <a:gd name="T8" fmla="*/ 0 w 13"/>
                  <a:gd name="T9" fmla="*/ 0 h 18"/>
                  <a:gd name="T10" fmla="*/ 0 w 13"/>
                  <a:gd name="T11" fmla="*/ 0 h 18"/>
                  <a:gd name="T12" fmla="*/ 0 w 13"/>
                  <a:gd name="T13" fmla="*/ 0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3" name="Line 370"/>
              <p:cNvSpPr>
                <a:spLocks noChangeShapeType="1"/>
              </p:cNvSpPr>
              <p:nvPr/>
            </p:nvSpPr>
            <p:spPr bwMode="auto">
              <a:xfrm>
                <a:off x="3583" y="280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4" name="Freeform 371"/>
              <p:cNvSpPr>
                <a:spLocks/>
              </p:cNvSpPr>
              <p:nvPr/>
            </p:nvSpPr>
            <p:spPr bwMode="auto">
              <a:xfrm>
                <a:off x="3554" y="2819"/>
                <a:ext cx="5" cy="6"/>
              </a:xfrm>
              <a:custGeom>
                <a:avLst/>
                <a:gdLst>
                  <a:gd name="T0" fmla="*/ 0 w 14"/>
                  <a:gd name="T1" fmla="*/ 0 h 19"/>
                  <a:gd name="T2" fmla="*/ 0 w 14"/>
                  <a:gd name="T3" fmla="*/ 0 h 19"/>
                  <a:gd name="T4" fmla="*/ 0 w 14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9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5" name="Freeform 372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0 h 18"/>
                  <a:gd name="T4" fmla="*/ 0 w 7"/>
                  <a:gd name="T5" fmla="*/ 0 h 18"/>
                  <a:gd name="T6" fmla="*/ 0 w 7"/>
                  <a:gd name="T7" fmla="*/ 0 h 18"/>
                  <a:gd name="T8" fmla="*/ 0 w 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6" name="Freeform 373"/>
              <p:cNvSpPr>
                <a:spLocks/>
              </p:cNvSpPr>
              <p:nvPr/>
            </p:nvSpPr>
            <p:spPr bwMode="auto">
              <a:xfrm>
                <a:off x="3599" y="2773"/>
                <a:ext cx="7" cy="4"/>
              </a:xfrm>
              <a:custGeom>
                <a:avLst/>
                <a:gdLst>
                  <a:gd name="T0" fmla="*/ 0 w 20"/>
                  <a:gd name="T1" fmla="*/ 0 h 12"/>
                  <a:gd name="T2" fmla="*/ 0 w 20"/>
                  <a:gd name="T3" fmla="*/ 0 h 12"/>
                  <a:gd name="T4" fmla="*/ 0 w 20"/>
                  <a:gd name="T5" fmla="*/ 0 h 12"/>
                  <a:gd name="T6" fmla="*/ 0 w 20"/>
                  <a:gd name="T7" fmla="*/ 0 h 12"/>
                  <a:gd name="T8" fmla="*/ 0 w 20"/>
                  <a:gd name="T9" fmla="*/ 0 h 12"/>
                  <a:gd name="T10" fmla="*/ 0 w 20"/>
                  <a:gd name="T11" fmla="*/ 0 h 12"/>
                  <a:gd name="T12" fmla="*/ 0 w 20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7" name="Line 374"/>
              <p:cNvSpPr>
                <a:spLocks noChangeShapeType="1"/>
              </p:cNvSpPr>
              <p:nvPr/>
            </p:nvSpPr>
            <p:spPr bwMode="auto">
              <a:xfrm>
                <a:off x="3603" y="2773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8" name="Freeform 375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0 h 18"/>
                  <a:gd name="T4" fmla="*/ 0 w 20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9" name="Freeform 376"/>
              <p:cNvSpPr>
                <a:spLocks/>
              </p:cNvSpPr>
              <p:nvPr/>
            </p:nvSpPr>
            <p:spPr bwMode="auto">
              <a:xfrm>
                <a:off x="3485" y="2830"/>
                <a:ext cx="3" cy="4"/>
              </a:xfrm>
              <a:custGeom>
                <a:avLst/>
                <a:gdLst>
                  <a:gd name="T0" fmla="*/ 0 w 7"/>
                  <a:gd name="T1" fmla="*/ 0 h 12"/>
                  <a:gd name="T2" fmla="*/ 0 w 7"/>
                  <a:gd name="T3" fmla="*/ 0 h 12"/>
                  <a:gd name="T4" fmla="*/ 0 w 7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0" name="Freeform 377"/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0 h 18"/>
                  <a:gd name="T4" fmla="*/ 0 w 20"/>
                  <a:gd name="T5" fmla="*/ 0 h 18"/>
                  <a:gd name="T6" fmla="*/ 0 w 20"/>
                  <a:gd name="T7" fmla="*/ 0 h 18"/>
                  <a:gd name="T8" fmla="*/ 0 w 20"/>
                  <a:gd name="T9" fmla="*/ 0 h 18"/>
                  <a:gd name="T10" fmla="*/ 0 w 20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1" name="Freeform 378"/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0 h 18"/>
                  <a:gd name="T2" fmla="*/ 0 w 7"/>
                  <a:gd name="T3" fmla="*/ 0 h 18"/>
                  <a:gd name="T4" fmla="*/ 0 w 7"/>
                  <a:gd name="T5" fmla="*/ 0 h 18"/>
                  <a:gd name="T6" fmla="*/ 0 w 7"/>
                  <a:gd name="T7" fmla="*/ 0 h 18"/>
                  <a:gd name="T8" fmla="*/ 0 w 7"/>
                  <a:gd name="T9" fmla="*/ 0 h 18"/>
                  <a:gd name="T10" fmla="*/ 0 w 7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2" name="Freeform 379"/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0 w 13"/>
                  <a:gd name="T1" fmla="*/ 0 h 18"/>
                  <a:gd name="T2" fmla="*/ 0 w 13"/>
                  <a:gd name="T3" fmla="*/ 0 h 18"/>
                  <a:gd name="T4" fmla="*/ 0 w 13"/>
                  <a:gd name="T5" fmla="*/ 0 h 18"/>
                  <a:gd name="T6" fmla="*/ 0 w 13"/>
                  <a:gd name="T7" fmla="*/ 0 h 18"/>
                  <a:gd name="T8" fmla="*/ 0 w 13"/>
                  <a:gd name="T9" fmla="*/ 0 h 18"/>
                  <a:gd name="T10" fmla="*/ 0 w 13"/>
                  <a:gd name="T11" fmla="*/ 0 h 18"/>
                  <a:gd name="T12" fmla="*/ 0 w 13"/>
                  <a:gd name="T13" fmla="*/ 0 h 18"/>
                  <a:gd name="T14" fmla="*/ 0 w 13"/>
                  <a:gd name="T15" fmla="*/ 0 h 18"/>
                  <a:gd name="T16" fmla="*/ 0 w 13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81" name="Freeform 380"/>
            <p:cNvSpPr>
              <a:spLocks/>
            </p:cNvSpPr>
            <p:nvPr>
              <p:custDataLst>
                <p:tags r:id="rId269"/>
              </p:custDataLst>
            </p:nvPr>
          </p:nvSpPr>
          <p:spPr bwMode="auto">
            <a:xfrm>
              <a:off x="4297363" y="3851275"/>
              <a:ext cx="319087" cy="379413"/>
            </a:xfrm>
            <a:custGeom>
              <a:avLst/>
              <a:gdLst>
                <a:gd name="T0" fmla="*/ 2147483647 w 736"/>
                <a:gd name="T1" fmla="*/ 2147483647 h 721"/>
                <a:gd name="T2" fmla="*/ 2147483647 w 736"/>
                <a:gd name="T3" fmla="*/ 2147483647 h 721"/>
                <a:gd name="T4" fmla="*/ 2147483647 w 736"/>
                <a:gd name="T5" fmla="*/ 2147483647 h 721"/>
                <a:gd name="T6" fmla="*/ 2147483647 w 736"/>
                <a:gd name="T7" fmla="*/ 2147483647 h 721"/>
                <a:gd name="T8" fmla="*/ 2147483647 w 736"/>
                <a:gd name="T9" fmla="*/ 2147483647 h 721"/>
                <a:gd name="T10" fmla="*/ 2147483647 w 736"/>
                <a:gd name="T11" fmla="*/ 2147483647 h 721"/>
                <a:gd name="T12" fmla="*/ 2147483647 w 736"/>
                <a:gd name="T13" fmla="*/ 2147483647 h 721"/>
                <a:gd name="T14" fmla="*/ 2147483647 w 736"/>
                <a:gd name="T15" fmla="*/ 2147483647 h 721"/>
                <a:gd name="T16" fmla="*/ 2147483647 w 736"/>
                <a:gd name="T17" fmla="*/ 2147483647 h 721"/>
                <a:gd name="T18" fmla="*/ 2147483647 w 736"/>
                <a:gd name="T19" fmla="*/ 2147483647 h 721"/>
                <a:gd name="T20" fmla="*/ 2147483647 w 736"/>
                <a:gd name="T21" fmla="*/ 2147483647 h 721"/>
                <a:gd name="T22" fmla="*/ 2147483647 w 736"/>
                <a:gd name="T23" fmla="*/ 2147483647 h 721"/>
                <a:gd name="T24" fmla="*/ 2147483647 w 736"/>
                <a:gd name="T25" fmla="*/ 2147483647 h 721"/>
                <a:gd name="T26" fmla="*/ 2147483647 w 736"/>
                <a:gd name="T27" fmla="*/ 2147483647 h 721"/>
                <a:gd name="T28" fmla="*/ 2147483647 w 736"/>
                <a:gd name="T29" fmla="*/ 2147483647 h 721"/>
                <a:gd name="T30" fmla="*/ 2147483647 w 736"/>
                <a:gd name="T31" fmla="*/ 2147483647 h 721"/>
                <a:gd name="T32" fmla="*/ 2147483647 w 736"/>
                <a:gd name="T33" fmla="*/ 2147483647 h 721"/>
                <a:gd name="T34" fmla="*/ 2147483647 w 736"/>
                <a:gd name="T35" fmla="*/ 2147483647 h 721"/>
                <a:gd name="T36" fmla="*/ 2147483647 w 736"/>
                <a:gd name="T37" fmla="*/ 2147483647 h 721"/>
                <a:gd name="T38" fmla="*/ 2147483647 w 736"/>
                <a:gd name="T39" fmla="*/ 2147483647 h 721"/>
                <a:gd name="T40" fmla="*/ 2147483647 w 736"/>
                <a:gd name="T41" fmla="*/ 2147483647 h 721"/>
                <a:gd name="T42" fmla="*/ 2147483647 w 736"/>
                <a:gd name="T43" fmla="*/ 2147483647 h 721"/>
                <a:gd name="T44" fmla="*/ 2147483647 w 736"/>
                <a:gd name="T45" fmla="*/ 2147483647 h 721"/>
                <a:gd name="T46" fmla="*/ 2147483647 w 736"/>
                <a:gd name="T47" fmla="*/ 2147483647 h 721"/>
                <a:gd name="T48" fmla="*/ 2147483647 w 736"/>
                <a:gd name="T49" fmla="*/ 2147483647 h 721"/>
                <a:gd name="T50" fmla="*/ 2147483647 w 736"/>
                <a:gd name="T51" fmla="*/ 2147483647 h 721"/>
                <a:gd name="T52" fmla="*/ 2147483647 w 736"/>
                <a:gd name="T53" fmla="*/ 2147483647 h 721"/>
                <a:gd name="T54" fmla="*/ 2147483647 w 736"/>
                <a:gd name="T55" fmla="*/ 2147483647 h 721"/>
                <a:gd name="T56" fmla="*/ 2147483647 w 736"/>
                <a:gd name="T57" fmla="*/ 2147483647 h 721"/>
                <a:gd name="T58" fmla="*/ 2147483647 w 736"/>
                <a:gd name="T59" fmla="*/ 2147483647 h 721"/>
                <a:gd name="T60" fmla="*/ 2147483647 w 736"/>
                <a:gd name="T61" fmla="*/ 2147483647 h 721"/>
                <a:gd name="T62" fmla="*/ 2147483647 w 736"/>
                <a:gd name="T63" fmla="*/ 2147483647 h 721"/>
                <a:gd name="T64" fmla="*/ 2147483647 w 736"/>
                <a:gd name="T65" fmla="*/ 2147483647 h 721"/>
                <a:gd name="T66" fmla="*/ 2147483647 w 736"/>
                <a:gd name="T67" fmla="*/ 0 h 721"/>
                <a:gd name="T68" fmla="*/ 2147483647 w 736"/>
                <a:gd name="T69" fmla="*/ 2147483647 h 721"/>
                <a:gd name="T70" fmla="*/ 2147483647 w 736"/>
                <a:gd name="T71" fmla="*/ 2147483647 h 721"/>
                <a:gd name="T72" fmla="*/ 2147483647 w 736"/>
                <a:gd name="T73" fmla="*/ 2147483647 h 721"/>
                <a:gd name="T74" fmla="*/ 2147483647 w 736"/>
                <a:gd name="T75" fmla="*/ 2147483647 h 721"/>
                <a:gd name="T76" fmla="*/ 2147483647 w 736"/>
                <a:gd name="T77" fmla="*/ 2147483647 h 721"/>
                <a:gd name="T78" fmla="*/ 2147483647 w 736"/>
                <a:gd name="T79" fmla="*/ 2147483647 h 721"/>
                <a:gd name="T80" fmla="*/ 2147483647 w 736"/>
                <a:gd name="T81" fmla="*/ 2147483647 h 721"/>
                <a:gd name="T82" fmla="*/ 2147483647 w 736"/>
                <a:gd name="T83" fmla="*/ 2147483647 h 721"/>
                <a:gd name="T84" fmla="*/ 2147483647 w 736"/>
                <a:gd name="T85" fmla="*/ 2147483647 h 721"/>
                <a:gd name="T86" fmla="*/ 2147483647 w 736"/>
                <a:gd name="T87" fmla="*/ 2147483647 h 721"/>
                <a:gd name="T88" fmla="*/ 2147483647 w 736"/>
                <a:gd name="T89" fmla="*/ 2147483647 h 721"/>
                <a:gd name="T90" fmla="*/ 2147483647 w 736"/>
                <a:gd name="T91" fmla="*/ 2147483647 h 721"/>
                <a:gd name="T92" fmla="*/ 2147483647 w 736"/>
                <a:gd name="T93" fmla="*/ 2147483647 h 721"/>
                <a:gd name="T94" fmla="*/ 2147483647 w 736"/>
                <a:gd name="T95" fmla="*/ 2147483647 h 721"/>
                <a:gd name="T96" fmla="*/ 2147483647 w 736"/>
                <a:gd name="T97" fmla="*/ 2147483647 h 7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36" h="721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2" name="Freeform 381"/>
            <p:cNvSpPr>
              <a:spLocks/>
            </p:cNvSpPr>
            <p:nvPr>
              <p:custDataLst>
                <p:tags r:id="rId270"/>
              </p:custDataLst>
            </p:nvPr>
          </p:nvSpPr>
          <p:spPr bwMode="auto">
            <a:xfrm>
              <a:off x="4308475" y="3824288"/>
              <a:ext cx="15875" cy="60325"/>
            </a:xfrm>
            <a:custGeom>
              <a:avLst/>
              <a:gdLst>
                <a:gd name="T0" fmla="*/ 0 w 39"/>
                <a:gd name="T1" fmla="*/ 2147483647 h 31"/>
                <a:gd name="T2" fmla="*/ 2147483647 w 39"/>
                <a:gd name="T3" fmla="*/ 2147483647 h 31"/>
                <a:gd name="T4" fmla="*/ 2147483647 w 39"/>
                <a:gd name="T5" fmla="*/ 2147483647 h 31"/>
                <a:gd name="T6" fmla="*/ 2147483647 w 39"/>
                <a:gd name="T7" fmla="*/ 2147483647 h 31"/>
                <a:gd name="T8" fmla="*/ 2147483647 w 39"/>
                <a:gd name="T9" fmla="*/ 2147483647 h 31"/>
                <a:gd name="T10" fmla="*/ 2147483647 w 39"/>
                <a:gd name="T11" fmla="*/ 2147483647 h 31"/>
                <a:gd name="T12" fmla="*/ 2147483647 w 39"/>
                <a:gd name="T13" fmla="*/ 2147483647 h 31"/>
                <a:gd name="T14" fmla="*/ 2147483647 w 39"/>
                <a:gd name="T15" fmla="*/ 0 h 31"/>
                <a:gd name="T16" fmla="*/ 2147483647 w 39"/>
                <a:gd name="T17" fmla="*/ 0 h 31"/>
                <a:gd name="T18" fmla="*/ 2147483647 w 39"/>
                <a:gd name="T19" fmla="*/ 0 h 31"/>
                <a:gd name="T20" fmla="*/ 2147483647 w 39"/>
                <a:gd name="T21" fmla="*/ 0 h 31"/>
                <a:gd name="T22" fmla="*/ 0 w 39"/>
                <a:gd name="T23" fmla="*/ 0 h 31"/>
                <a:gd name="T24" fmla="*/ 0 w 39"/>
                <a:gd name="T25" fmla="*/ 2147483647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31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3" name="Freeform 382"/>
            <p:cNvSpPr>
              <a:spLocks/>
            </p:cNvSpPr>
            <p:nvPr>
              <p:custDataLst>
                <p:tags r:id="rId271"/>
              </p:custDataLst>
            </p:nvPr>
          </p:nvSpPr>
          <p:spPr bwMode="auto">
            <a:xfrm>
              <a:off x="4410128" y="4367075"/>
              <a:ext cx="396950" cy="398024"/>
            </a:xfrm>
            <a:custGeom>
              <a:avLst/>
              <a:gdLst>
                <a:gd name="T0" fmla="*/ 2147483647 w 903"/>
                <a:gd name="T1" fmla="*/ 2147483647 h 759"/>
                <a:gd name="T2" fmla="*/ 2147483647 w 903"/>
                <a:gd name="T3" fmla="*/ 2147483647 h 759"/>
                <a:gd name="T4" fmla="*/ 2147483647 w 903"/>
                <a:gd name="T5" fmla="*/ 2147483647 h 759"/>
                <a:gd name="T6" fmla="*/ 2147483647 w 903"/>
                <a:gd name="T7" fmla="*/ 2147483647 h 759"/>
                <a:gd name="T8" fmla="*/ 2147483647 w 903"/>
                <a:gd name="T9" fmla="*/ 2147483647 h 759"/>
                <a:gd name="T10" fmla="*/ 2147483647 w 903"/>
                <a:gd name="T11" fmla="*/ 2147483647 h 759"/>
                <a:gd name="T12" fmla="*/ 2147483647 w 903"/>
                <a:gd name="T13" fmla="*/ 2147483647 h 759"/>
                <a:gd name="T14" fmla="*/ 2147483647 w 903"/>
                <a:gd name="T15" fmla="*/ 2147483647 h 759"/>
                <a:gd name="T16" fmla="*/ 2147483647 w 903"/>
                <a:gd name="T17" fmla="*/ 2147483647 h 759"/>
                <a:gd name="T18" fmla="*/ 2147483647 w 903"/>
                <a:gd name="T19" fmla="*/ 2147483647 h 759"/>
                <a:gd name="T20" fmla="*/ 2147483647 w 903"/>
                <a:gd name="T21" fmla="*/ 2147483647 h 759"/>
                <a:gd name="T22" fmla="*/ 2147483647 w 903"/>
                <a:gd name="T23" fmla="*/ 2147483647 h 759"/>
                <a:gd name="T24" fmla="*/ 2147483647 w 903"/>
                <a:gd name="T25" fmla="*/ 2147483647 h 759"/>
                <a:gd name="T26" fmla="*/ 2147483647 w 903"/>
                <a:gd name="T27" fmla="*/ 2147483647 h 759"/>
                <a:gd name="T28" fmla="*/ 2147483647 w 903"/>
                <a:gd name="T29" fmla="*/ 2147483647 h 759"/>
                <a:gd name="T30" fmla="*/ 2147483647 w 903"/>
                <a:gd name="T31" fmla="*/ 2147483647 h 759"/>
                <a:gd name="T32" fmla="*/ 2147483647 w 903"/>
                <a:gd name="T33" fmla="*/ 2147483647 h 759"/>
                <a:gd name="T34" fmla="*/ 2147483647 w 903"/>
                <a:gd name="T35" fmla="*/ 2147483647 h 759"/>
                <a:gd name="T36" fmla="*/ 2147483647 w 903"/>
                <a:gd name="T37" fmla="*/ 2147483647 h 759"/>
                <a:gd name="T38" fmla="*/ 2147483647 w 903"/>
                <a:gd name="T39" fmla="*/ 2147483647 h 759"/>
                <a:gd name="T40" fmla="*/ 2147483647 w 903"/>
                <a:gd name="T41" fmla="*/ 2147483647 h 759"/>
                <a:gd name="T42" fmla="*/ 2147483647 w 903"/>
                <a:gd name="T43" fmla="*/ 2147483647 h 759"/>
                <a:gd name="T44" fmla="*/ 2147483647 w 903"/>
                <a:gd name="T45" fmla="*/ 2147483647 h 759"/>
                <a:gd name="T46" fmla="*/ 2147483647 w 903"/>
                <a:gd name="T47" fmla="*/ 2147483647 h 759"/>
                <a:gd name="T48" fmla="*/ 2147483647 w 903"/>
                <a:gd name="T49" fmla="*/ 2147483647 h 759"/>
                <a:gd name="T50" fmla="*/ 2147483647 w 903"/>
                <a:gd name="T51" fmla="*/ 2147483647 h 759"/>
                <a:gd name="T52" fmla="*/ 2147483647 w 903"/>
                <a:gd name="T53" fmla="*/ 2147483647 h 759"/>
                <a:gd name="T54" fmla="*/ 0 w 903"/>
                <a:gd name="T55" fmla="*/ 2147483647 h 759"/>
                <a:gd name="T56" fmla="*/ 2147483647 w 903"/>
                <a:gd name="T57" fmla="*/ 2147483647 h 759"/>
                <a:gd name="T58" fmla="*/ 2147483647 w 903"/>
                <a:gd name="T59" fmla="*/ 2147483647 h 759"/>
                <a:gd name="T60" fmla="*/ 2147483647 w 903"/>
                <a:gd name="T61" fmla="*/ 2147483647 h 759"/>
                <a:gd name="T62" fmla="*/ 2147483647 w 903"/>
                <a:gd name="T63" fmla="*/ 2147483647 h 759"/>
                <a:gd name="T64" fmla="*/ 2147483647 w 903"/>
                <a:gd name="T65" fmla="*/ 2147483647 h 759"/>
                <a:gd name="T66" fmla="*/ 2147483647 w 903"/>
                <a:gd name="T67" fmla="*/ 2147483647 h 759"/>
                <a:gd name="T68" fmla="*/ 2147483647 w 903"/>
                <a:gd name="T69" fmla="*/ 2147483647 h 759"/>
                <a:gd name="T70" fmla="*/ 2147483647 w 903"/>
                <a:gd name="T71" fmla="*/ 2147483647 h 759"/>
                <a:gd name="T72" fmla="*/ 2147483647 w 903"/>
                <a:gd name="T73" fmla="*/ 2147483647 h 759"/>
                <a:gd name="T74" fmla="*/ 2147483647 w 903"/>
                <a:gd name="T75" fmla="*/ 2147483647 h 759"/>
                <a:gd name="T76" fmla="*/ 2147483647 w 903"/>
                <a:gd name="T77" fmla="*/ 2147483647 h 759"/>
                <a:gd name="T78" fmla="*/ 2147483647 w 903"/>
                <a:gd name="T79" fmla="*/ 2147483647 h 759"/>
                <a:gd name="T80" fmla="*/ 2147483647 w 903"/>
                <a:gd name="T81" fmla="*/ 2147483647 h 759"/>
                <a:gd name="T82" fmla="*/ 2147483647 w 903"/>
                <a:gd name="T83" fmla="*/ 2147483647 h 759"/>
                <a:gd name="T84" fmla="*/ 2147483647 w 903"/>
                <a:gd name="T85" fmla="*/ 2147483647 h 759"/>
                <a:gd name="T86" fmla="*/ 2147483647 w 903"/>
                <a:gd name="T87" fmla="*/ 2147483647 h 759"/>
                <a:gd name="T88" fmla="*/ 2147483647 w 903"/>
                <a:gd name="T89" fmla="*/ 2147483647 h 759"/>
                <a:gd name="T90" fmla="*/ 2147483647 w 903"/>
                <a:gd name="T91" fmla="*/ 2147483647 h 759"/>
                <a:gd name="T92" fmla="*/ 2147483647 w 903"/>
                <a:gd name="T93" fmla="*/ 2147483647 h 759"/>
                <a:gd name="T94" fmla="*/ 2147483647 w 903"/>
                <a:gd name="T95" fmla="*/ 2147483647 h 759"/>
                <a:gd name="T96" fmla="*/ 2147483647 w 903"/>
                <a:gd name="T97" fmla="*/ 2147483647 h 759"/>
                <a:gd name="T98" fmla="*/ 2147483647 w 903"/>
                <a:gd name="T99" fmla="*/ 2147483647 h 759"/>
                <a:gd name="T100" fmla="*/ 2147483647 w 903"/>
                <a:gd name="T101" fmla="*/ 2147483647 h 759"/>
                <a:gd name="T102" fmla="*/ 2147483647 w 903"/>
                <a:gd name="T103" fmla="*/ 2147483647 h 759"/>
                <a:gd name="T104" fmla="*/ 2147483647 w 903"/>
                <a:gd name="T105" fmla="*/ 2147483647 h 759"/>
                <a:gd name="T106" fmla="*/ 2147483647 w 903"/>
                <a:gd name="T107" fmla="*/ 2147483647 h 759"/>
                <a:gd name="T108" fmla="*/ 2147483647 w 903"/>
                <a:gd name="T109" fmla="*/ 2147483647 h 759"/>
                <a:gd name="T110" fmla="*/ 2147483647 w 903"/>
                <a:gd name="T111" fmla="*/ 2147483647 h 759"/>
                <a:gd name="T112" fmla="*/ 2147483647 w 903"/>
                <a:gd name="T113" fmla="*/ 2147483647 h 759"/>
                <a:gd name="T114" fmla="*/ 2147483647 w 903"/>
                <a:gd name="T115" fmla="*/ 2147483647 h 759"/>
                <a:gd name="T116" fmla="*/ 2147483647 w 903"/>
                <a:gd name="T117" fmla="*/ 2147483647 h 759"/>
                <a:gd name="T118" fmla="*/ 2147483647 w 903"/>
                <a:gd name="T119" fmla="*/ 2147483647 h 759"/>
                <a:gd name="T120" fmla="*/ 2147483647 w 903"/>
                <a:gd name="T121" fmla="*/ 2147483647 h 759"/>
                <a:gd name="T122" fmla="*/ 2147483647 w 903"/>
                <a:gd name="T123" fmla="*/ 2147483647 h 759"/>
                <a:gd name="T124" fmla="*/ 2147483647 w 903"/>
                <a:gd name="T125" fmla="*/ 2147483647 h 75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3" h="759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84" name="Freeform 383"/>
            <p:cNvSpPr>
              <a:spLocks/>
            </p:cNvSpPr>
            <p:nvPr>
              <p:custDataLst>
                <p:tags r:id="rId272"/>
              </p:custDataLst>
            </p:nvPr>
          </p:nvSpPr>
          <p:spPr bwMode="auto">
            <a:xfrm>
              <a:off x="4557713" y="2935288"/>
              <a:ext cx="411162" cy="611187"/>
            </a:xfrm>
            <a:custGeom>
              <a:avLst/>
              <a:gdLst>
                <a:gd name="T0" fmla="*/ 2147483647 w 943"/>
                <a:gd name="T1" fmla="*/ 2147483647 h 1172"/>
                <a:gd name="T2" fmla="*/ 2147483647 w 943"/>
                <a:gd name="T3" fmla="*/ 2147483647 h 1172"/>
                <a:gd name="T4" fmla="*/ 2147483647 w 943"/>
                <a:gd name="T5" fmla="*/ 2147483647 h 1172"/>
                <a:gd name="T6" fmla="*/ 2147483647 w 943"/>
                <a:gd name="T7" fmla="*/ 2147483647 h 1172"/>
                <a:gd name="T8" fmla="*/ 2147483647 w 943"/>
                <a:gd name="T9" fmla="*/ 2147483647 h 1172"/>
                <a:gd name="T10" fmla="*/ 2147483647 w 943"/>
                <a:gd name="T11" fmla="*/ 2147483647 h 1172"/>
                <a:gd name="T12" fmla="*/ 2147483647 w 943"/>
                <a:gd name="T13" fmla="*/ 2147483647 h 1172"/>
                <a:gd name="T14" fmla="*/ 2147483647 w 943"/>
                <a:gd name="T15" fmla="*/ 2147483647 h 1172"/>
                <a:gd name="T16" fmla="*/ 2147483647 w 943"/>
                <a:gd name="T17" fmla="*/ 2147483647 h 1172"/>
                <a:gd name="T18" fmla="*/ 2147483647 w 943"/>
                <a:gd name="T19" fmla="*/ 2147483647 h 1172"/>
                <a:gd name="T20" fmla="*/ 2147483647 w 943"/>
                <a:gd name="T21" fmla="*/ 2147483647 h 1172"/>
                <a:gd name="T22" fmla="*/ 2147483647 w 943"/>
                <a:gd name="T23" fmla="*/ 2147483647 h 1172"/>
                <a:gd name="T24" fmla="*/ 2147483647 w 943"/>
                <a:gd name="T25" fmla="*/ 2147483647 h 1172"/>
                <a:gd name="T26" fmla="*/ 2147483647 w 943"/>
                <a:gd name="T27" fmla="*/ 2147483647 h 1172"/>
                <a:gd name="T28" fmla="*/ 2147483647 w 943"/>
                <a:gd name="T29" fmla="*/ 2147483647 h 1172"/>
                <a:gd name="T30" fmla="*/ 2147483647 w 943"/>
                <a:gd name="T31" fmla="*/ 2147483647 h 1172"/>
                <a:gd name="T32" fmla="*/ 2147483647 w 943"/>
                <a:gd name="T33" fmla="*/ 2147483647 h 1172"/>
                <a:gd name="T34" fmla="*/ 2147483647 w 943"/>
                <a:gd name="T35" fmla="*/ 2147483647 h 1172"/>
                <a:gd name="T36" fmla="*/ 2147483647 w 943"/>
                <a:gd name="T37" fmla="*/ 2147483647 h 1172"/>
                <a:gd name="T38" fmla="*/ 2147483647 w 943"/>
                <a:gd name="T39" fmla="*/ 2147483647 h 1172"/>
                <a:gd name="T40" fmla="*/ 2147483647 w 943"/>
                <a:gd name="T41" fmla="*/ 2147483647 h 1172"/>
                <a:gd name="T42" fmla="*/ 2147483647 w 943"/>
                <a:gd name="T43" fmla="*/ 2147483647 h 1172"/>
                <a:gd name="T44" fmla="*/ 2147483647 w 943"/>
                <a:gd name="T45" fmla="*/ 2147483647 h 1172"/>
                <a:gd name="T46" fmla="*/ 2147483647 w 943"/>
                <a:gd name="T47" fmla="*/ 2147483647 h 1172"/>
                <a:gd name="T48" fmla="*/ 2147483647 w 943"/>
                <a:gd name="T49" fmla="*/ 2147483647 h 1172"/>
                <a:gd name="T50" fmla="*/ 2147483647 w 943"/>
                <a:gd name="T51" fmla="*/ 2147483647 h 1172"/>
                <a:gd name="T52" fmla="*/ 2147483647 w 943"/>
                <a:gd name="T53" fmla="*/ 2147483647 h 1172"/>
                <a:gd name="T54" fmla="*/ 2147483647 w 943"/>
                <a:gd name="T55" fmla="*/ 2147483647 h 1172"/>
                <a:gd name="T56" fmla="*/ 2147483647 w 943"/>
                <a:gd name="T57" fmla="*/ 2147483647 h 1172"/>
                <a:gd name="T58" fmla="*/ 2147483647 w 943"/>
                <a:gd name="T59" fmla="*/ 2147483647 h 1172"/>
                <a:gd name="T60" fmla="*/ 2147483647 w 943"/>
                <a:gd name="T61" fmla="*/ 2147483647 h 1172"/>
                <a:gd name="T62" fmla="*/ 2147483647 w 943"/>
                <a:gd name="T63" fmla="*/ 2147483647 h 1172"/>
                <a:gd name="T64" fmla="*/ 2147483647 w 943"/>
                <a:gd name="T65" fmla="*/ 2147483647 h 1172"/>
                <a:gd name="T66" fmla="*/ 2147483647 w 943"/>
                <a:gd name="T67" fmla="*/ 2147483647 h 1172"/>
                <a:gd name="T68" fmla="*/ 2147483647 w 943"/>
                <a:gd name="T69" fmla="*/ 2147483647 h 1172"/>
                <a:gd name="T70" fmla="*/ 2147483647 w 943"/>
                <a:gd name="T71" fmla="*/ 2147483647 h 1172"/>
                <a:gd name="T72" fmla="*/ 2147483647 w 943"/>
                <a:gd name="T73" fmla="*/ 2147483647 h 1172"/>
                <a:gd name="T74" fmla="*/ 2147483647 w 943"/>
                <a:gd name="T75" fmla="*/ 2147483647 h 1172"/>
                <a:gd name="T76" fmla="*/ 2147483647 w 943"/>
                <a:gd name="T77" fmla="*/ 2147483647 h 1172"/>
                <a:gd name="T78" fmla="*/ 2147483647 w 943"/>
                <a:gd name="T79" fmla="*/ 2147483647 h 1172"/>
                <a:gd name="T80" fmla="*/ 2147483647 w 943"/>
                <a:gd name="T81" fmla="*/ 2147483647 h 1172"/>
                <a:gd name="T82" fmla="*/ 2147483647 w 943"/>
                <a:gd name="T83" fmla="*/ 2147483647 h 1172"/>
                <a:gd name="T84" fmla="*/ 2147483647 w 943"/>
                <a:gd name="T85" fmla="*/ 2147483647 h 1172"/>
                <a:gd name="T86" fmla="*/ 2147483647 w 943"/>
                <a:gd name="T87" fmla="*/ 2147483647 h 1172"/>
                <a:gd name="T88" fmla="*/ 2147483647 w 943"/>
                <a:gd name="T89" fmla="*/ 2147483647 h 1172"/>
                <a:gd name="T90" fmla="*/ 2147483647 w 943"/>
                <a:gd name="T91" fmla="*/ 2147483647 h 1172"/>
                <a:gd name="T92" fmla="*/ 2147483647 w 943"/>
                <a:gd name="T93" fmla="*/ 2147483647 h 1172"/>
                <a:gd name="T94" fmla="*/ 2147483647 w 943"/>
                <a:gd name="T95" fmla="*/ 2147483647 h 1172"/>
                <a:gd name="T96" fmla="*/ 2147483647 w 943"/>
                <a:gd name="T97" fmla="*/ 2147483647 h 1172"/>
                <a:gd name="T98" fmla="*/ 2147483647 w 943"/>
                <a:gd name="T99" fmla="*/ 2147483647 h 1172"/>
                <a:gd name="T100" fmla="*/ 2147483647 w 943"/>
                <a:gd name="T101" fmla="*/ 2147483647 h 1172"/>
                <a:gd name="T102" fmla="*/ 2147483647 w 943"/>
                <a:gd name="T103" fmla="*/ 2147483647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285" name="Group 384"/>
            <p:cNvGrpSpPr>
              <a:grpSpLocks/>
            </p:cNvGrpSpPr>
            <p:nvPr>
              <p:custDataLst>
                <p:tags r:id="rId273"/>
              </p:custDataLst>
            </p:nvPr>
          </p:nvGrpSpPr>
          <p:grpSpPr bwMode="auto">
            <a:xfrm>
              <a:off x="3341688" y="3136900"/>
              <a:ext cx="80962" cy="82550"/>
              <a:chOff x="2352" y="2343"/>
              <a:chExt cx="65" cy="53"/>
            </a:xfrm>
          </p:grpSpPr>
          <p:sp>
            <p:nvSpPr>
              <p:cNvPr id="446" name="Freeform 385"/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0 w 51"/>
                  <a:gd name="T1" fmla="*/ 0 h 33"/>
                  <a:gd name="T2" fmla="*/ 0 w 51"/>
                  <a:gd name="T3" fmla="*/ 0 h 33"/>
                  <a:gd name="T4" fmla="*/ 0 w 51"/>
                  <a:gd name="T5" fmla="*/ 0 h 33"/>
                  <a:gd name="T6" fmla="*/ 0 w 51"/>
                  <a:gd name="T7" fmla="*/ 0 h 33"/>
                  <a:gd name="T8" fmla="*/ 0 w 51"/>
                  <a:gd name="T9" fmla="*/ 0 h 33"/>
                  <a:gd name="T10" fmla="*/ 0 w 51"/>
                  <a:gd name="T11" fmla="*/ 0 h 33"/>
                  <a:gd name="T12" fmla="*/ 0 w 51"/>
                  <a:gd name="T13" fmla="*/ 0 h 33"/>
                  <a:gd name="T14" fmla="*/ 0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7" name="Freeform 386"/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0 w 61"/>
                  <a:gd name="T1" fmla="*/ 0 h 20"/>
                  <a:gd name="T2" fmla="*/ 0 w 61"/>
                  <a:gd name="T3" fmla="*/ 0 h 20"/>
                  <a:gd name="T4" fmla="*/ 0 w 61"/>
                  <a:gd name="T5" fmla="*/ 0 h 20"/>
                  <a:gd name="T6" fmla="*/ 0 w 61"/>
                  <a:gd name="T7" fmla="*/ 0 h 20"/>
                  <a:gd name="T8" fmla="*/ 0 w 61"/>
                  <a:gd name="T9" fmla="*/ 0 h 20"/>
                  <a:gd name="T10" fmla="*/ 0 w 61"/>
                  <a:gd name="T11" fmla="*/ 0 h 20"/>
                  <a:gd name="T12" fmla="*/ 0 w 61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8" name="Freeform 387"/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0 w 15"/>
                  <a:gd name="T1" fmla="*/ 0 h 36"/>
                  <a:gd name="T2" fmla="*/ 0 w 15"/>
                  <a:gd name="T3" fmla="*/ 0 h 36"/>
                  <a:gd name="T4" fmla="*/ 0 w 15"/>
                  <a:gd name="T5" fmla="*/ 0 h 36"/>
                  <a:gd name="T6" fmla="*/ 0 w 15"/>
                  <a:gd name="T7" fmla="*/ 0 h 36"/>
                  <a:gd name="T8" fmla="*/ 0 w 15"/>
                  <a:gd name="T9" fmla="*/ 0 h 36"/>
                  <a:gd name="T10" fmla="*/ 0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9" name="Freeform 388"/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0 w 37"/>
                  <a:gd name="T1" fmla="*/ 0 h 33"/>
                  <a:gd name="T2" fmla="*/ 0 w 37"/>
                  <a:gd name="T3" fmla="*/ 0 h 33"/>
                  <a:gd name="T4" fmla="*/ 0 w 37"/>
                  <a:gd name="T5" fmla="*/ 0 h 33"/>
                  <a:gd name="T6" fmla="*/ 0 w 37"/>
                  <a:gd name="T7" fmla="*/ 0 h 33"/>
                  <a:gd name="T8" fmla="*/ 0 w 37"/>
                  <a:gd name="T9" fmla="*/ 0 h 33"/>
                  <a:gd name="T10" fmla="*/ 0 w 37"/>
                  <a:gd name="T11" fmla="*/ 0 h 33"/>
                  <a:gd name="T12" fmla="*/ 0 w 37"/>
                  <a:gd name="T13" fmla="*/ 0 h 33"/>
                  <a:gd name="T14" fmla="*/ 0 w 37"/>
                  <a:gd name="T15" fmla="*/ 0 h 33"/>
                  <a:gd name="T16" fmla="*/ 0 w 37"/>
                  <a:gd name="T17" fmla="*/ 0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0" name="Freeform 389"/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0 w 49"/>
                  <a:gd name="T1" fmla="*/ 0 h 54"/>
                  <a:gd name="T2" fmla="*/ 0 w 49"/>
                  <a:gd name="T3" fmla="*/ 0 h 54"/>
                  <a:gd name="T4" fmla="*/ 0 w 49"/>
                  <a:gd name="T5" fmla="*/ 0 h 54"/>
                  <a:gd name="T6" fmla="*/ 0 w 49"/>
                  <a:gd name="T7" fmla="*/ 0 h 54"/>
                  <a:gd name="T8" fmla="*/ 0 w 49"/>
                  <a:gd name="T9" fmla="*/ 0 h 54"/>
                  <a:gd name="T10" fmla="*/ 0 w 49"/>
                  <a:gd name="T11" fmla="*/ 0 h 54"/>
                  <a:gd name="T12" fmla="*/ 0 w 49"/>
                  <a:gd name="T13" fmla="*/ 0 h 54"/>
                  <a:gd name="T14" fmla="*/ 0 w 49"/>
                  <a:gd name="T15" fmla="*/ 0 h 54"/>
                  <a:gd name="T16" fmla="*/ 0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1" name="Freeform 390"/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0 w 26"/>
                  <a:gd name="T1" fmla="*/ 0 h 22"/>
                  <a:gd name="T2" fmla="*/ 0 w 26"/>
                  <a:gd name="T3" fmla="*/ 0 h 22"/>
                  <a:gd name="T4" fmla="*/ 0 w 26"/>
                  <a:gd name="T5" fmla="*/ 0 h 22"/>
                  <a:gd name="T6" fmla="*/ 0 w 26"/>
                  <a:gd name="T7" fmla="*/ 0 h 22"/>
                  <a:gd name="T8" fmla="*/ 0 w 26"/>
                  <a:gd name="T9" fmla="*/ 0 h 22"/>
                  <a:gd name="T10" fmla="*/ 0 w 26"/>
                  <a:gd name="T11" fmla="*/ 0 h 22"/>
                  <a:gd name="T12" fmla="*/ 0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86" name="Group 391"/>
            <p:cNvGrpSpPr>
              <a:grpSpLocks/>
            </p:cNvGrpSpPr>
            <p:nvPr>
              <p:custDataLst>
                <p:tags r:id="rId274"/>
              </p:custDataLst>
            </p:nvPr>
          </p:nvGrpSpPr>
          <p:grpSpPr bwMode="auto">
            <a:xfrm>
              <a:off x="1187450" y="1196975"/>
              <a:ext cx="1897063" cy="1133475"/>
              <a:chOff x="527" y="1110"/>
              <a:chExt cx="1410" cy="709"/>
            </a:xfrm>
          </p:grpSpPr>
          <p:sp>
            <p:nvSpPr>
              <p:cNvPr id="404" name="Freeform 392"/>
              <p:cNvSpPr>
                <a:spLocks/>
              </p:cNvSpPr>
              <p:nvPr/>
            </p:nvSpPr>
            <p:spPr bwMode="auto">
              <a:xfrm>
                <a:off x="1401" y="1427"/>
                <a:ext cx="31" cy="18"/>
              </a:xfrm>
              <a:custGeom>
                <a:avLst/>
                <a:gdLst>
                  <a:gd name="T0" fmla="*/ 0 w 98"/>
                  <a:gd name="T1" fmla="*/ 41 h 54"/>
                  <a:gd name="T2" fmla="*/ 5 w 98"/>
                  <a:gd name="T3" fmla="*/ 46 h 54"/>
                  <a:gd name="T4" fmla="*/ 13 w 98"/>
                  <a:gd name="T5" fmla="*/ 50 h 54"/>
                  <a:gd name="T6" fmla="*/ 23 w 98"/>
                  <a:gd name="T7" fmla="*/ 53 h 54"/>
                  <a:gd name="T8" fmla="*/ 32 w 98"/>
                  <a:gd name="T9" fmla="*/ 54 h 54"/>
                  <a:gd name="T10" fmla="*/ 38 w 98"/>
                  <a:gd name="T11" fmla="*/ 54 h 54"/>
                  <a:gd name="T12" fmla="*/ 45 w 98"/>
                  <a:gd name="T13" fmla="*/ 53 h 54"/>
                  <a:gd name="T14" fmla="*/ 50 w 98"/>
                  <a:gd name="T15" fmla="*/ 51 h 54"/>
                  <a:gd name="T16" fmla="*/ 56 w 98"/>
                  <a:gd name="T17" fmla="*/ 49 h 54"/>
                  <a:gd name="T18" fmla="*/ 67 w 98"/>
                  <a:gd name="T19" fmla="*/ 42 h 54"/>
                  <a:gd name="T20" fmla="*/ 75 w 98"/>
                  <a:gd name="T21" fmla="*/ 35 h 54"/>
                  <a:gd name="T22" fmla="*/ 84 w 98"/>
                  <a:gd name="T23" fmla="*/ 28 h 54"/>
                  <a:gd name="T24" fmla="*/ 91 w 98"/>
                  <a:gd name="T25" fmla="*/ 20 h 54"/>
                  <a:gd name="T26" fmla="*/ 95 w 98"/>
                  <a:gd name="T27" fmla="*/ 12 h 54"/>
                  <a:gd name="T28" fmla="*/ 98 w 98"/>
                  <a:gd name="T29" fmla="*/ 4 h 54"/>
                  <a:gd name="T30" fmla="*/ 91 w 98"/>
                  <a:gd name="T31" fmla="*/ 2 h 54"/>
                  <a:gd name="T32" fmla="*/ 83 w 98"/>
                  <a:gd name="T33" fmla="*/ 0 h 54"/>
                  <a:gd name="T34" fmla="*/ 75 w 98"/>
                  <a:gd name="T35" fmla="*/ 0 h 54"/>
                  <a:gd name="T36" fmla="*/ 68 w 98"/>
                  <a:gd name="T37" fmla="*/ 0 h 54"/>
                  <a:gd name="T38" fmla="*/ 59 w 98"/>
                  <a:gd name="T39" fmla="*/ 1 h 54"/>
                  <a:gd name="T40" fmla="*/ 51 w 98"/>
                  <a:gd name="T41" fmla="*/ 3 h 54"/>
                  <a:gd name="T42" fmla="*/ 43 w 98"/>
                  <a:gd name="T43" fmla="*/ 6 h 54"/>
                  <a:gd name="T44" fmla="*/ 37 w 98"/>
                  <a:gd name="T45" fmla="*/ 9 h 54"/>
                  <a:gd name="T46" fmla="*/ 23 w 98"/>
                  <a:gd name="T47" fmla="*/ 17 h 54"/>
                  <a:gd name="T48" fmla="*/ 12 w 98"/>
                  <a:gd name="T49" fmla="*/ 25 h 54"/>
                  <a:gd name="T50" fmla="*/ 7 w 98"/>
                  <a:gd name="T51" fmla="*/ 29 h 54"/>
                  <a:gd name="T52" fmla="*/ 4 w 98"/>
                  <a:gd name="T53" fmla="*/ 33 h 54"/>
                  <a:gd name="T54" fmla="*/ 1 w 98"/>
                  <a:gd name="T55" fmla="*/ 37 h 54"/>
                  <a:gd name="T56" fmla="*/ 0 w 98"/>
                  <a:gd name="T57" fmla="*/ 4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05" name="Freeform 393"/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27 h 28"/>
                  <a:gd name="T2" fmla="*/ 11 w 67"/>
                  <a:gd name="T3" fmla="*/ 28 h 28"/>
                  <a:gd name="T4" fmla="*/ 21 w 67"/>
                  <a:gd name="T5" fmla="*/ 27 h 28"/>
                  <a:gd name="T6" fmla="*/ 31 w 67"/>
                  <a:gd name="T7" fmla="*/ 25 h 28"/>
                  <a:gd name="T8" fmla="*/ 41 w 67"/>
                  <a:gd name="T9" fmla="*/ 21 h 28"/>
                  <a:gd name="T10" fmla="*/ 49 w 67"/>
                  <a:gd name="T11" fmla="*/ 17 h 28"/>
                  <a:gd name="T12" fmla="*/ 57 w 67"/>
                  <a:gd name="T13" fmla="*/ 12 h 28"/>
                  <a:gd name="T14" fmla="*/ 63 w 67"/>
                  <a:gd name="T15" fmla="*/ 7 h 28"/>
                  <a:gd name="T16" fmla="*/ 67 w 67"/>
                  <a:gd name="T17" fmla="*/ 3 h 28"/>
                  <a:gd name="T18" fmla="*/ 57 w 67"/>
                  <a:gd name="T19" fmla="*/ 1 h 28"/>
                  <a:gd name="T20" fmla="*/ 46 w 67"/>
                  <a:gd name="T21" fmla="*/ 0 h 28"/>
                  <a:gd name="T22" fmla="*/ 36 w 67"/>
                  <a:gd name="T23" fmla="*/ 1 h 28"/>
                  <a:gd name="T24" fmla="*/ 26 w 67"/>
                  <a:gd name="T25" fmla="*/ 3 h 28"/>
                  <a:gd name="T26" fmla="*/ 17 w 67"/>
                  <a:gd name="T27" fmla="*/ 7 h 28"/>
                  <a:gd name="T28" fmla="*/ 10 w 67"/>
                  <a:gd name="T29" fmla="*/ 12 h 28"/>
                  <a:gd name="T30" fmla="*/ 7 w 67"/>
                  <a:gd name="T31" fmla="*/ 15 h 28"/>
                  <a:gd name="T32" fmla="*/ 4 w 67"/>
                  <a:gd name="T33" fmla="*/ 19 h 28"/>
                  <a:gd name="T34" fmla="*/ 2 w 67"/>
                  <a:gd name="T35" fmla="*/ 22 h 28"/>
                  <a:gd name="T36" fmla="*/ 0 w 67"/>
                  <a:gd name="T37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06" name="Freeform 394"/>
              <p:cNvSpPr>
                <a:spLocks/>
              </p:cNvSpPr>
              <p:nvPr/>
            </p:nvSpPr>
            <p:spPr bwMode="auto">
              <a:xfrm>
                <a:off x="1332" y="1608"/>
                <a:ext cx="12" cy="11"/>
              </a:xfrm>
              <a:custGeom>
                <a:avLst/>
                <a:gdLst>
                  <a:gd name="T0" fmla="*/ 0 w 32"/>
                  <a:gd name="T1" fmla="*/ 18 h 36"/>
                  <a:gd name="T2" fmla="*/ 1 w 32"/>
                  <a:gd name="T3" fmla="*/ 24 h 36"/>
                  <a:gd name="T4" fmla="*/ 4 w 32"/>
                  <a:gd name="T5" fmla="*/ 29 h 36"/>
                  <a:gd name="T6" fmla="*/ 6 w 32"/>
                  <a:gd name="T7" fmla="*/ 32 h 36"/>
                  <a:gd name="T8" fmla="*/ 8 w 32"/>
                  <a:gd name="T9" fmla="*/ 34 h 36"/>
                  <a:gd name="T10" fmla="*/ 11 w 32"/>
                  <a:gd name="T11" fmla="*/ 36 h 36"/>
                  <a:gd name="T12" fmla="*/ 13 w 32"/>
                  <a:gd name="T13" fmla="*/ 36 h 36"/>
                  <a:gd name="T14" fmla="*/ 32 w 32"/>
                  <a:gd name="T15" fmla="*/ 36 h 36"/>
                  <a:gd name="T16" fmla="*/ 32 w 32"/>
                  <a:gd name="T17" fmla="*/ 22 h 36"/>
                  <a:gd name="T18" fmla="*/ 31 w 32"/>
                  <a:gd name="T19" fmla="*/ 14 h 36"/>
                  <a:gd name="T20" fmla="*/ 30 w 32"/>
                  <a:gd name="T21" fmla="*/ 7 h 36"/>
                  <a:gd name="T22" fmla="*/ 26 w 32"/>
                  <a:gd name="T23" fmla="*/ 0 h 36"/>
                  <a:gd name="T24" fmla="*/ 19 w 32"/>
                  <a:gd name="T25" fmla="*/ 2 h 36"/>
                  <a:gd name="T26" fmla="*/ 11 w 32"/>
                  <a:gd name="T27" fmla="*/ 7 h 36"/>
                  <a:gd name="T28" fmla="*/ 6 w 32"/>
                  <a:gd name="T29" fmla="*/ 10 h 36"/>
                  <a:gd name="T30" fmla="*/ 3 w 32"/>
                  <a:gd name="T31" fmla="*/ 13 h 36"/>
                  <a:gd name="T32" fmla="*/ 1 w 32"/>
                  <a:gd name="T33" fmla="*/ 16 h 36"/>
                  <a:gd name="T34" fmla="*/ 0 w 32"/>
                  <a:gd name="T35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07" name="Freeform 395"/>
              <p:cNvSpPr>
                <a:spLocks/>
              </p:cNvSpPr>
              <p:nvPr/>
            </p:nvSpPr>
            <p:spPr bwMode="auto">
              <a:xfrm>
                <a:off x="1279" y="1314"/>
                <a:ext cx="46" cy="21"/>
              </a:xfrm>
              <a:custGeom>
                <a:avLst/>
                <a:gdLst>
                  <a:gd name="T0" fmla="*/ 0 w 146"/>
                  <a:gd name="T1" fmla="*/ 43 h 52"/>
                  <a:gd name="T2" fmla="*/ 11 w 146"/>
                  <a:gd name="T3" fmla="*/ 46 h 52"/>
                  <a:gd name="T4" fmla="*/ 22 w 146"/>
                  <a:gd name="T5" fmla="*/ 48 h 52"/>
                  <a:gd name="T6" fmla="*/ 33 w 146"/>
                  <a:gd name="T7" fmla="*/ 51 h 52"/>
                  <a:gd name="T8" fmla="*/ 43 w 146"/>
                  <a:gd name="T9" fmla="*/ 52 h 52"/>
                  <a:gd name="T10" fmla="*/ 63 w 146"/>
                  <a:gd name="T11" fmla="*/ 52 h 52"/>
                  <a:gd name="T12" fmla="*/ 82 w 146"/>
                  <a:gd name="T13" fmla="*/ 51 h 52"/>
                  <a:gd name="T14" fmla="*/ 117 w 146"/>
                  <a:gd name="T15" fmla="*/ 46 h 52"/>
                  <a:gd name="T16" fmla="*/ 146 w 146"/>
                  <a:gd name="T17" fmla="*/ 43 h 52"/>
                  <a:gd name="T18" fmla="*/ 144 w 146"/>
                  <a:gd name="T19" fmla="*/ 36 h 52"/>
                  <a:gd name="T20" fmla="*/ 142 w 146"/>
                  <a:gd name="T21" fmla="*/ 30 h 52"/>
                  <a:gd name="T22" fmla="*/ 139 w 146"/>
                  <a:gd name="T23" fmla="*/ 24 h 52"/>
                  <a:gd name="T24" fmla="*/ 137 w 146"/>
                  <a:gd name="T25" fmla="*/ 19 h 52"/>
                  <a:gd name="T26" fmla="*/ 134 w 146"/>
                  <a:gd name="T27" fmla="*/ 15 h 52"/>
                  <a:gd name="T28" fmla="*/ 129 w 146"/>
                  <a:gd name="T29" fmla="*/ 11 h 52"/>
                  <a:gd name="T30" fmla="*/ 125 w 146"/>
                  <a:gd name="T31" fmla="*/ 8 h 52"/>
                  <a:gd name="T32" fmla="*/ 121 w 146"/>
                  <a:gd name="T33" fmla="*/ 6 h 52"/>
                  <a:gd name="T34" fmla="*/ 111 w 146"/>
                  <a:gd name="T35" fmla="*/ 2 h 52"/>
                  <a:gd name="T36" fmla="*/ 101 w 146"/>
                  <a:gd name="T37" fmla="*/ 0 h 52"/>
                  <a:gd name="T38" fmla="*/ 89 w 146"/>
                  <a:gd name="T39" fmla="*/ 1 h 52"/>
                  <a:gd name="T40" fmla="*/ 78 w 146"/>
                  <a:gd name="T41" fmla="*/ 2 h 52"/>
                  <a:gd name="T42" fmla="*/ 66 w 146"/>
                  <a:gd name="T43" fmla="*/ 5 h 52"/>
                  <a:gd name="T44" fmla="*/ 54 w 146"/>
                  <a:gd name="T45" fmla="*/ 9 h 52"/>
                  <a:gd name="T46" fmla="*/ 43 w 146"/>
                  <a:gd name="T47" fmla="*/ 14 h 52"/>
                  <a:gd name="T48" fmla="*/ 32 w 146"/>
                  <a:gd name="T49" fmla="*/ 19 h 52"/>
                  <a:gd name="T50" fmla="*/ 22 w 146"/>
                  <a:gd name="T51" fmla="*/ 25 h 52"/>
                  <a:gd name="T52" fmla="*/ 13 w 146"/>
                  <a:gd name="T53" fmla="*/ 31 h 52"/>
                  <a:gd name="T54" fmla="*/ 5 w 146"/>
                  <a:gd name="T55" fmla="*/ 37 h 52"/>
                  <a:gd name="T56" fmla="*/ 0 w 146"/>
                  <a:gd name="T57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08" name="Freeform 396"/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60 w 60"/>
                  <a:gd name="T1" fmla="*/ 0 h 31"/>
                  <a:gd name="T2" fmla="*/ 49 w 60"/>
                  <a:gd name="T3" fmla="*/ 0 h 31"/>
                  <a:gd name="T4" fmla="*/ 38 w 60"/>
                  <a:gd name="T5" fmla="*/ 0 h 31"/>
                  <a:gd name="T6" fmla="*/ 31 w 60"/>
                  <a:gd name="T7" fmla="*/ 0 h 31"/>
                  <a:gd name="T8" fmla="*/ 27 w 60"/>
                  <a:gd name="T9" fmla="*/ 0 h 31"/>
                  <a:gd name="T10" fmla="*/ 18 w 60"/>
                  <a:gd name="T11" fmla="*/ 0 h 31"/>
                  <a:gd name="T12" fmla="*/ 9 w 60"/>
                  <a:gd name="T13" fmla="*/ 2 h 31"/>
                  <a:gd name="T14" fmla="*/ 5 w 60"/>
                  <a:gd name="T15" fmla="*/ 3 h 31"/>
                  <a:gd name="T16" fmla="*/ 2 w 60"/>
                  <a:gd name="T17" fmla="*/ 5 h 31"/>
                  <a:gd name="T18" fmla="*/ 1 w 60"/>
                  <a:gd name="T19" fmla="*/ 8 h 31"/>
                  <a:gd name="T20" fmla="*/ 0 w 60"/>
                  <a:gd name="T21" fmla="*/ 12 h 31"/>
                  <a:gd name="T22" fmla="*/ 1 w 60"/>
                  <a:gd name="T23" fmla="*/ 15 h 31"/>
                  <a:gd name="T24" fmla="*/ 2 w 60"/>
                  <a:gd name="T25" fmla="*/ 18 h 31"/>
                  <a:gd name="T26" fmla="*/ 5 w 60"/>
                  <a:gd name="T27" fmla="*/ 22 h 31"/>
                  <a:gd name="T28" fmla="*/ 9 w 60"/>
                  <a:gd name="T29" fmla="*/ 24 h 31"/>
                  <a:gd name="T30" fmla="*/ 12 w 60"/>
                  <a:gd name="T31" fmla="*/ 27 h 31"/>
                  <a:gd name="T32" fmla="*/ 18 w 60"/>
                  <a:gd name="T33" fmla="*/ 29 h 31"/>
                  <a:gd name="T34" fmla="*/ 22 w 60"/>
                  <a:gd name="T35" fmla="*/ 31 h 31"/>
                  <a:gd name="T36" fmla="*/ 27 w 60"/>
                  <a:gd name="T37" fmla="*/ 31 h 31"/>
                  <a:gd name="T38" fmla="*/ 32 w 60"/>
                  <a:gd name="T39" fmla="*/ 30 h 31"/>
                  <a:gd name="T40" fmla="*/ 37 w 60"/>
                  <a:gd name="T41" fmla="*/ 28 h 31"/>
                  <a:gd name="T42" fmla="*/ 43 w 60"/>
                  <a:gd name="T43" fmla="*/ 24 h 31"/>
                  <a:gd name="T44" fmla="*/ 48 w 60"/>
                  <a:gd name="T45" fmla="*/ 18 h 31"/>
                  <a:gd name="T46" fmla="*/ 57 w 60"/>
                  <a:gd name="T47" fmla="*/ 10 h 31"/>
                  <a:gd name="T48" fmla="*/ 60 w 60"/>
                  <a:gd name="T49" fmla="*/ 6 h 31"/>
                  <a:gd name="T50" fmla="*/ 60 w 60"/>
                  <a:gd name="T5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09" name="Freeform 397"/>
              <p:cNvSpPr>
                <a:spLocks/>
              </p:cNvSpPr>
              <p:nvPr/>
            </p:nvSpPr>
            <p:spPr bwMode="auto">
              <a:xfrm>
                <a:off x="1731" y="1713"/>
                <a:ext cx="26" cy="20"/>
              </a:xfrm>
              <a:custGeom>
                <a:avLst/>
                <a:gdLst>
                  <a:gd name="T0" fmla="*/ 0 w 80"/>
                  <a:gd name="T1" fmla="*/ 43 h 62"/>
                  <a:gd name="T2" fmla="*/ 1 w 80"/>
                  <a:gd name="T3" fmla="*/ 46 h 62"/>
                  <a:gd name="T4" fmla="*/ 1 w 80"/>
                  <a:gd name="T5" fmla="*/ 49 h 62"/>
                  <a:gd name="T6" fmla="*/ 3 w 80"/>
                  <a:gd name="T7" fmla="*/ 51 h 62"/>
                  <a:gd name="T8" fmla="*/ 4 w 80"/>
                  <a:gd name="T9" fmla="*/ 53 h 62"/>
                  <a:gd name="T10" fmla="*/ 10 w 80"/>
                  <a:gd name="T11" fmla="*/ 57 h 62"/>
                  <a:gd name="T12" fmla="*/ 15 w 80"/>
                  <a:gd name="T13" fmla="*/ 59 h 62"/>
                  <a:gd name="T14" fmla="*/ 28 w 80"/>
                  <a:gd name="T15" fmla="*/ 62 h 62"/>
                  <a:gd name="T16" fmla="*/ 40 w 80"/>
                  <a:gd name="T17" fmla="*/ 62 h 62"/>
                  <a:gd name="T18" fmla="*/ 45 w 80"/>
                  <a:gd name="T19" fmla="*/ 62 h 62"/>
                  <a:gd name="T20" fmla="*/ 49 w 80"/>
                  <a:gd name="T21" fmla="*/ 59 h 62"/>
                  <a:gd name="T22" fmla="*/ 54 w 80"/>
                  <a:gd name="T23" fmla="*/ 57 h 62"/>
                  <a:gd name="T24" fmla="*/ 58 w 80"/>
                  <a:gd name="T25" fmla="*/ 54 h 62"/>
                  <a:gd name="T26" fmla="*/ 65 w 80"/>
                  <a:gd name="T27" fmla="*/ 47 h 62"/>
                  <a:gd name="T28" fmla="*/ 70 w 80"/>
                  <a:gd name="T29" fmla="*/ 38 h 62"/>
                  <a:gd name="T30" fmla="*/ 74 w 80"/>
                  <a:gd name="T31" fmla="*/ 28 h 62"/>
                  <a:gd name="T32" fmla="*/ 78 w 80"/>
                  <a:gd name="T33" fmla="*/ 18 h 62"/>
                  <a:gd name="T34" fmla="*/ 79 w 80"/>
                  <a:gd name="T35" fmla="*/ 8 h 62"/>
                  <a:gd name="T36" fmla="*/ 80 w 80"/>
                  <a:gd name="T37" fmla="*/ 0 h 62"/>
                  <a:gd name="T38" fmla="*/ 71 w 80"/>
                  <a:gd name="T39" fmla="*/ 0 h 62"/>
                  <a:gd name="T40" fmla="*/ 59 w 80"/>
                  <a:gd name="T41" fmla="*/ 3 h 62"/>
                  <a:gd name="T42" fmla="*/ 46 w 80"/>
                  <a:gd name="T43" fmla="*/ 8 h 62"/>
                  <a:gd name="T44" fmla="*/ 33 w 80"/>
                  <a:gd name="T45" fmla="*/ 13 h 62"/>
                  <a:gd name="T46" fmla="*/ 21 w 80"/>
                  <a:gd name="T47" fmla="*/ 19 h 62"/>
                  <a:gd name="T48" fmla="*/ 10 w 80"/>
                  <a:gd name="T49" fmla="*/ 26 h 62"/>
                  <a:gd name="T50" fmla="*/ 6 w 80"/>
                  <a:gd name="T51" fmla="*/ 30 h 62"/>
                  <a:gd name="T52" fmla="*/ 3 w 80"/>
                  <a:gd name="T53" fmla="*/ 34 h 62"/>
                  <a:gd name="T54" fmla="*/ 1 w 80"/>
                  <a:gd name="T55" fmla="*/ 39 h 62"/>
                  <a:gd name="T56" fmla="*/ 0 w 80"/>
                  <a:gd name="T57" fmla="*/ 4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0" name="Freeform 398"/>
              <p:cNvSpPr>
                <a:spLocks/>
              </p:cNvSpPr>
              <p:nvPr/>
            </p:nvSpPr>
            <p:spPr bwMode="auto">
              <a:xfrm>
                <a:off x="1583" y="1674"/>
                <a:ext cx="31" cy="15"/>
              </a:xfrm>
              <a:custGeom>
                <a:avLst/>
                <a:gdLst>
                  <a:gd name="T0" fmla="*/ 80 w 106"/>
                  <a:gd name="T1" fmla="*/ 13 h 49"/>
                  <a:gd name="T2" fmla="*/ 72 w 106"/>
                  <a:gd name="T3" fmla="*/ 12 h 49"/>
                  <a:gd name="T4" fmla="*/ 66 w 106"/>
                  <a:gd name="T5" fmla="*/ 11 h 49"/>
                  <a:gd name="T6" fmla="*/ 59 w 106"/>
                  <a:gd name="T7" fmla="*/ 8 h 49"/>
                  <a:gd name="T8" fmla="*/ 53 w 106"/>
                  <a:gd name="T9" fmla="*/ 6 h 49"/>
                  <a:gd name="T10" fmla="*/ 47 w 106"/>
                  <a:gd name="T11" fmla="*/ 4 h 49"/>
                  <a:gd name="T12" fmla="*/ 41 w 106"/>
                  <a:gd name="T13" fmla="*/ 2 h 49"/>
                  <a:gd name="T14" fmla="*/ 34 w 106"/>
                  <a:gd name="T15" fmla="*/ 0 h 49"/>
                  <a:gd name="T16" fmla="*/ 26 w 106"/>
                  <a:gd name="T17" fmla="*/ 0 h 49"/>
                  <a:gd name="T18" fmla="*/ 15 w 106"/>
                  <a:gd name="T19" fmla="*/ 0 h 49"/>
                  <a:gd name="T20" fmla="*/ 0 w 106"/>
                  <a:gd name="T21" fmla="*/ 0 h 49"/>
                  <a:gd name="T22" fmla="*/ 9 w 106"/>
                  <a:gd name="T23" fmla="*/ 11 h 49"/>
                  <a:gd name="T24" fmla="*/ 17 w 106"/>
                  <a:gd name="T25" fmla="*/ 21 h 49"/>
                  <a:gd name="T26" fmla="*/ 26 w 106"/>
                  <a:gd name="T27" fmla="*/ 29 h 49"/>
                  <a:gd name="T28" fmla="*/ 34 w 106"/>
                  <a:gd name="T29" fmla="*/ 36 h 49"/>
                  <a:gd name="T30" fmla="*/ 42 w 106"/>
                  <a:gd name="T31" fmla="*/ 42 h 49"/>
                  <a:gd name="T32" fmla="*/ 52 w 106"/>
                  <a:gd name="T33" fmla="*/ 46 h 49"/>
                  <a:gd name="T34" fmla="*/ 61 w 106"/>
                  <a:gd name="T35" fmla="*/ 48 h 49"/>
                  <a:gd name="T36" fmla="*/ 72 w 106"/>
                  <a:gd name="T37" fmla="*/ 49 h 49"/>
                  <a:gd name="T38" fmla="*/ 79 w 106"/>
                  <a:gd name="T39" fmla="*/ 48 h 49"/>
                  <a:gd name="T40" fmla="*/ 87 w 106"/>
                  <a:gd name="T41" fmla="*/ 45 h 49"/>
                  <a:gd name="T42" fmla="*/ 97 w 106"/>
                  <a:gd name="T43" fmla="*/ 39 h 49"/>
                  <a:gd name="T44" fmla="*/ 106 w 106"/>
                  <a:gd name="T45" fmla="*/ 31 h 49"/>
                  <a:gd name="T46" fmla="*/ 101 w 106"/>
                  <a:gd name="T47" fmla="*/ 30 h 49"/>
                  <a:gd name="T48" fmla="*/ 98 w 106"/>
                  <a:gd name="T49" fmla="*/ 28 h 49"/>
                  <a:gd name="T50" fmla="*/ 93 w 106"/>
                  <a:gd name="T51" fmla="*/ 25 h 49"/>
                  <a:gd name="T52" fmla="*/ 90 w 106"/>
                  <a:gd name="T53" fmla="*/ 22 h 49"/>
                  <a:gd name="T54" fmla="*/ 88 w 106"/>
                  <a:gd name="T55" fmla="*/ 19 h 49"/>
                  <a:gd name="T56" fmla="*/ 84 w 106"/>
                  <a:gd name="T57" fmla="*/ 16 h 49"/>
                  <a:gd name="T58" fmla="*/ 82 w 106"/>
                  <a:gd name="T59" fmla="*/ 14 h 49"/>
                  <a:gd name="T60" fmla="*/ 80 w 106"/>
                  <a:gd name="T61" fmla="*/ 1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1" name="Freeform 399"/>
              <p:cNvSpPr>
                <a:spLocks/>
              </p:cNvSpPr>
              <p:nvPr/>
            </p:nvSpPr>
            <p:spPr bwMode="auto">
              <a:xfrm>
                <a:off x="1600" y="1713"/>
                <a:ext cx="14" cy="7"/>
              </a:xfrm>
              <a:custGeom>
                <a:avLst/>
                <a:gdLst>
                  <a:gd name="T0" fmla="*/ 0 w 47"/>
                  <a:gd name="T1" fmla="*/ 19 h 22"/>
                  <a:gd name="T2" fmla="*/ 5 w 47"/>
                  <a:gd name="T3" fmla="*/ 21 h 22"/>
                  <a:gd name="T4" fmla="*/ 12 w 47"/>
                  <a:gd name="T5" fmla="*/ 22 h 22"/>
                  <a:gd name="T6" fmla="*/ 18 w 47"/>
                  <a:gd name="T7" fmla="*/ 22 h 22"/>
                  <a:gd name="T8" fmla="*/ 26 w 47"/>
                  <a:gd name="T9" fmla="*/ 21 h 22"/>
                  <a:gd name="T10" fmla="*/ 33 w 47"/>
                  <a:gd name="T11" fmla="*/ 19 h 22"/>
                  <a:gd name="T12" fmla="*/ 38 w 47"/>
                  <a:gd name="T13" fmla="*/ 15 h 22"/>
                  <a:gd name="T14" fmla="*/ 41 w 47"/>
                  <a:gd name="T15" fmla="*/ 12 h 22"/>
                  <a:gd name="T16" fmla="*/ 44 w 47"/>
                  <a:gd name="T17" fmla="*/ 9 h 22"/>
                  <a:gd name="T18" fmla="*/ 45 w 47"/>
                  <a:gd name="T19" fmla="*/ 5 h 22"/>
                  <a:gd name="T20" fmla="*/ 47 w 47"/>
                  <a:gd name="T21" fmla="*/ 0 h 22"/>
                  <a:gd name="T22" fmla="*/ 0 w 47"/>
                  <a:gd name="T23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2" name="Freeform 400"/>
              <p:cNvSpPr>
                <a:spLocks/>
              </p:cNvSpPr>
              <p:nvPr/>
            </p:nvSpPr>
            <p:spPr bwMode="auto">
              <a:xfrm>
                <a:off x="1608" y="1742"/>
                <a:ext cx="18" cy="15"/>
              </a:xfrm>
              <a:custGeom>
                <a:avLst/>
                <a:gdLst>
                  <a:gd name="T0" fmla="*/ 53 w 53"/>
                  <a:gd name="T1" fmla="*/ 0 h 32"/>
                  <a:gd name="T2" fmla="*/ 37 w 53"/>
                  <a:gd name="T3" fmla="*/ 9 h 32"/>
                  <a:gd name="T4" fmla="*/ 23 w 53"/>
                  <a:gd name="T5" fmla="*/ 18 h 32"/>
                  <a:gd name="T6" fmla="*/ 11 w 53"/>
                  <a:gd name="T7" fmla="*/ 26 h 32"/>
                  <a:gd name="T8" fmla="*/ 0 w 53"/>
                  <a:gd name="T9" fmla="*/ 32 h 32"/>
                  <a:gd name="T10" fmla="*/ 13 w 53"/>
                  <a:gd name="T11" fmla="*/ 32 h 32"/>
                  <a:gd name="T12" fmla="*/ 26 w 53"/>
                  <a:gd name="T13" fmla="*/ 32 h 32"/>
                  <a:gd name="T14" fmla="*/ 39 w 53"/>
                  <a:gd name="T15" fmla="*/ 32 h 32"/>
                  <a:gd name="T16" fmla="*/ 53 w 53"/>
                  <a:gd name="T17" fmla="*/ 32 h 32"/>
                  <a:gd name="T18" fmla="*/ 53 w 53"/>
                  <a:gd name="T19" fmla="*/ 24 h 32"/>
                  <a:gd name="T20" fmla="*/ 53 w 53"/>
                  <a:gd name="T21" fmla="*/ 16 h 32"/>
                  <a:gd name="T22" fmla="*/ 53 w 53"/>
                  <a:gd name="T23" fmla="*/ 9 h 32"/>
                  <a:gd name="T24" fmla="*/ 53 w 53"/>
                  <a:gd name="T2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3" name="Freeform 401"/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27 w 46"/>
                  <a:gd name="T1" fmla="*/ 3 h 34"/>
                  <a:gd name="T2" fmla="*/ 0 w 46"/>
                  <a:gd name="T3" fmla="*/ 16 h 34"/>
                  <a:gd name="T4" fmla="*/ 0 w 46"/>
                  <a:gd name="T5" fmla="*/ 34 h 34"/>
                  <a:gd name="T6" fmla="*/ 27 w 46"/>
                  <a:gd name="T7" fmla="*/ 34 h 34"/>
                  <a:gd name="T8" fmla="*/ 31 w 46"/>
                  <a:gd name="T9" fmla="*/ 32 h 34"/>
                  <a:gd name="T10" fmla="*/ 35 w 46"/>
                  <a:gd name="T11" fmla="*/ 28 h 34"/>
                  <a:gd name="T12" fmla="*/ 39 w 46"/>
                  <a:gd name="T13" fmla="*/ 25 h 34"/>
                  <a:gd name="T14" fmla="*/ 42 w 46"/>
                  <a:gd name="T15" fmla="*/ 21 h 34"/>
                  <a:gd name="T16" fmla="*/ 44 w 46"/>
                  <a:gd name="T17" fmla="*/ 17 h 34"/>
                  <a:gd name="T18" fmla="*/ 45 w 46"/>
                  <a:gd name="T19" fmla="*/ 13 h 34"/>
                  <a:gd name="T20" fmla="*/ 46 w 46"/>
                  <a:gd name="T21" fmla="*/ 8 h 34"/>
                  <a:gd name="T22" fmla="*/ 46 w 46"/>
                  <a:gd name="T23" fmla="*/ 3 h 34"/>
                  <a:gd name="T24" fmla="*/ 46 w 46"/>
                  <a:gd name="T25" fmla="*/ 1 h 34"/>
                  <a:gd name="T26" fmla="*/ 44 w 46"/>
                  <a:gd name="T27" fmla="*/ 0 h 34"/>
                  <a:gd name="T28" fmla="*/ 42 w 46"/>
                  <a:gd name="T29" fmla="*/ 0 h 34"/>
                  <a:gd name="T30" fmla="*/ 39 w 46"/>
                  <a:gd name="T31" fmla="*/ 0 h 34"/>
                  <a:gd name="T32" fmla="*/ 32 w 46"/>
                  <a:gd name="T33" fmla="*/ 2 h 34"/>
                  <a:gd name="T34" fmla="*/ 27 w 46"/>
                  <a:gd name="T35" fmla="*/ 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4" name="Freeform 402"/>
              <p:cNvSpPr>
                <a:spLocks/>
              </p:cNvSpPr>
              <p:nvPr/>
            </p:nvSpPr>
            <p:spPr bwMode="auto">
              <a:xfrm>
                <a:off x="1305" y="1224"/>
                <a:ext cx="19" cy="8"/>
              </a:xfrm>
              <a:custGeom>
                <a:avLst/>
                <a:gdLst>
                  <a:gd name="T0" fmla="*/ 0 w 48"/>
                  <a:gd name="T1" fmla="*/ 25 h 25"/>
                  <a:gd name="T2" fmla="*/ 14 w 48"/>
                  <a:gd name="T3" fmla="*/ 25 h 25"/>
                  <a:gd name="T4" fmla="*/ 28 w 48"/>
                  <a:gd name="T5" fmla="*/ 25 h 25"/>
                  <a:gd name="T6" fmla="*/ 30 w 48"/>
                  <a:gd name="T7" fmla="*/ 24 h 25"/>
                  <a:gd name="T8" fmla="*/ 33 w 48"/>
                  <a:gd name="T9" fmla="*/ 22 h 25"/>
                  <a:gd name="T10" fmla="*/ 37 w 48"/>
                  <a:gd name="T11" fmla="*/ 18 h 25"/>
                  <a:gd name="T12" fmla="*/ 40 w 48"/>
                  <a:gd name="T13" fmla="*/ 15 h 25"/>
                  <a:gd name="T14" fmla="*/ 45 w 48"/>
                  <a:gd name="T15" fmla="*/ 7 h 25"/>
                  <a:gd name="T16" fmla="*/ 48 w 48"/>
                  <a:gd name="T17" fmla="*/ 0 h 25"/>
                  <a:gd name="T18" fmla="*/ 40 w 48"/>
                  <a:gd name="T19" fmla="*/ 1 h 25"/>
                  <a:gd name="T20" fmla="*/ 33 w 48"/>
                  <a:gd name="T21" fmla="*/ 2 h 25"/>
                  <a:gd name="T22" fmla="*/ 28 w 48"/>
                  <a:gd name="T23" fmla="*/ 5 h 25"/>
                  <a:gd name="T24" fmla="*/ 21 w 48"/>
                  <a:gd name="T25" fmla="*/ 8 h 25"/>
                  <a:gd name="T26" fmla="*/ 11 w 48"/>
                  <a:gd name="T27" fmla="*/ 16 h 25"/>
                  <a:gd name="T28" fmla="*/ 0 w 48"/>
                  <a:gd name="T2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5" name="Freeform 403"/>
              <p:cNvSpPr>
                <a:spLocks/>
              </p:cNvSpPr>
              <p:nvPr/>
            </p:nvSpPr>
            <p:spPr bwMode="auto">
              <a:xfrm>
                <a:off x="1344" y="1188"/>
                <a:ext cx="7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37 h 37"/>
                  <a:gd name="T4" fmla="*/ 11 w 30"/>
                  <a:gd name="T5" fmla="*/ 36 h 37"/>
                  <a:gd name="T6" fmla="*/ 20 w 30"/>
                  <a:gd name="T7" fmla="*/ 34 h 37"/>
                  <a:gd name="T8" fmla="*/ 22 w 30"/>
                  <a:gd name="T9" fmla="*/ 33 h 37"/>
                  <a:gd name="T10" fmla="*/ 26 w 30"/>
                  <a:gd name="T11" fmla="*/ 32 h 37"/>
                  <a:gd name="T12" fmla="*/ 28 w 30"/>
                  <a:gd name="T13" fmla="*/ 30 h 37"/>
                  <a:gd name="T14" fmla="*/ 29 w 30"/>
                  <a:gd name="T15" fmla="*/ 28 h 37"/>
                  <a:gd name="T16" fmla="*/ 30 w 30"/>
                  <a:gd name="T17" fmla="*/ 23 h 37"/>
                  <a:gd name="T18" fmla="*/ 30 w 30"/>
                  <a:gd name="T19" fmla="*/ 16 h 37"/>
                  <a:gd name="T20" fmla="*/ 29 w 30"/>
                  <a:gd name="T21" fmla="*/ 9 h 37"/>
                  <a:gd name="T22" fmla="*/ 27 w 30"/>
                  <a:gd name="T23" fmla="*/ 0 h 37"/>
                  <a:gd name="T24" fmla="*/ 0 w 30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6" name="Freeform 404"/>
              <p:cNvSpPr>
                <a:spLocks/>
              </p:cNvSpPr>
              <p:nvPr/>
            </p:nvSpPr>
            <p:spPr bwMode="auto">
              <a:xfrm>
                <a:off x="1334" y="1208"/>
                <a:ext cx="35" cy="16"/>
              </a:xfrm>
              <a:custGeom>
                <a:avLst/>
                <a:gdLst>
                  <a:gd name="T0" fmla="*/ 33 w 113"/>
                  <a:gd name="T1" fmla="*/ 3 h 46"/>
                  <a:gd name="T2" fmla="*/ 22 w 113"/>
                  <a:gd name="T3" fmla="*/ 3 h 46"/>
                  <a:gd name="T4" fmla="*/ 12 w 113"/>
                  <a:gd name="T5" fmla="*/ 5 h 46"/>
                  <a:gd name="T6" fmla="*/ 7 w 113"/>
                  <a:gd name="T7" fmla="*/ 7 h 46"/>
                  <a:gd name="T8" fmla="*/ 3 w 113"/>
                  <a:gd name="T9" fmla="*/ 11 h 46"/>
                  <a:gd name="T10" fmla="*/ 1 w 113"/>
                  <a:gd name="T11" fmla="*/ 15 h 46"/>
                  <a:gd name="T12" fmla="*/ 0 w 113"/>
                  <a:gd name="T13" fmla="*/ 21 h 46"/>
                  <a:gd name="T14" fmla="*/ 6 w 113"/>
                  <a:gd name="T15" fmla="*/ 27 h 46"/>
                  <a:gd name="T16" fmla="*/ 10 w 113"/>
                  <a:gd name="T17" fmla="*/ 33 h 46"/>
                  <a:gd name="T18" fmla="*/ 16 w 113"/>
                  <a:gd name="T19" fmla="*/ 37 h 46"/>
                  <a:gd name="T20" fmla="*/ 20 w 113"/>
                  <a:gd name="T21" fmla="*/ 41 h 46"/>
                  <a:gd name="T22" fmla="*/ 25 w 113"/>
                  <a:gd name="T23" fmla="*/ 43 h 46"/>
                  <a:gd name="T24" fmla="*/ 30 w 113"/>
                  <a:gd name="T25" fmla="*/ 45 h 46"/>
                  <a:gd name="T26" fmla="*/ 35 w 113"/>
                  <a:gd name="T27" fmla="*/ 46 h 46"/>
                  <a:gd name="T28" fmla="*/ 40 w 113"/>
                  <a:gd name="T29" fmla="*/ 46 h 46"/>
                  <a:gd name="T30" fmla="*/ 56 w 113"/>
                  <a:gd name="T31" fmla="*/ 46 h 46"/>
                  <a:gd name="T32" fmla="*/ 70 w 113"/>
                  <a:gd name="T33" fmla="*/ 43 h 46"/>
                  <a:gd name="T34" fmla="*/ 76 w 113"/>
                  <a:gd name="T35" fmla="*/ 41 h 46"/>
                  <a:gd name="T36" fmla="*/ 81 w 113"/>
                  <a:gd name="T37" fmla="*/ 38 h 46"/>
                  <a:gd name="T38" fmla="*/ 87 w 113"/>
                  <a:gd name="T39" fmla="*/ 36 h 46"/>
                  <a:gd name="T40" fmla="*/ 91 w 113"/>
                  <a:gd name="T41" fmla="*/ 33 h 46"/>
                  <a:gd name="T42" fmla="*/ 99 w 113"/>
                  <a:gd name="T43" fmla="*/ 27 h 46"/>
                  <a:gd name="T44" fmla="*/ 106 w 113"/>
                  <a:gd name="T45" fmla="*/ 20 h 46"/>
                  <a:gd name="T46" fmla="*/ 110 w 113"/>
                  <a:gd name="T47" fmla="*/ 12 h 46"/>
                  <a:gd name="T48" fmla="*/ 113 w 113"/>
                  <a:gd name="T49" fmla="*/ 3 h 46"/>
                  <a:gd name="T50" fmla="*/ 99 w 113"/>
                  <a:gd name="T51" fmla="*/ 1 h 46"/>
                  <a:gd name="T52" fmla="*/ 87 w 113"/>
                  <a:gd name="T53" fmla="*/ 0 h 46"/>
                  <a:gd name="T54" fmla="*/ 76 w 113"/>
                  <a:gd name="T55" fmla="*/ 0 h 46"/>
                  <a:gd name="T56" fmla="*/ 66 w 113"/>
                  <a:gd name="T57" fmla="*/ 1 h 46"/>
                  <a:gd name="T58" fmla="*/ 48 w 113"/>
                  <a:gd name="T59" fmla="*/ 2 h 46"/>
                  <a:gd name="T60" fmla="*/ 33 w 113"/>
                  <a:gd name="T61" fmla="*/ 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7" name="Freeform 405"/>
              <p:cNvSpPr>
                <a:spLocks/>
              </p:cNvSpPr>
              <p:nvPr/>
            </p:nvSpPr>
            <p:spPr bwMode="auto">
              <a:xfrm>
                <a:off x="1365" y="1201"/>
                <a:ext cx="51" cy="28"/>
              </a:xfrm>
              <a:custGeom>
                <a:avLst/>
                <a:gdLst>
                  <a:gd name="T0" fmla="*/ 0 w 153"/>
                  <a:gd name="T1" fmla="*/ 79 h 82"/>
                  <a:gd name="T2" fmla="*/ 2 w 153"/>
                  <a:gd name="T3" fmla="*/ 81 h 82"/>
                  <a:gd name="T4" fmla="*/ 6 w 153"/>
                  <a:gd name="T5" fmla="*/ 82 h 82"/>
                  <a:gd name="T6" fmla="*/ 10 w 153"/>
                  <a:gd name="T7" fmla="*/ 82 h 82"/>
                  <a:gd name="T8" fmla="*/ 14 w 153"/>
                  <a:gd name="T9" fmla="*/ 82 h 82"/>
                  <a:gd name="T10" fmla="*/ 23 w 153"/>
                  <a:gd name="T11" fmla="*/ 80 h 82"/>
                  <a:gd name="T12" fmla="*/ 33 w 153"/>
                  <a:gd name="T13" fmla="*/ 79 h 82"/>
                  <a:gd name="T14" fmla="*/ 40 w 153"/>
                  <a:gd name="T15" fmla="*/ 79 h 82"/>
                  <a:gd name="T16" fmla="*/ 47 w 153"/>
                  <a:gd name="T17" fmla="*/ 78 h 82"/>
                  <a:gd name="T18" fmla="*/ 56 w 153"/>
                  <a:gd name="T19" fmla="*/ 76 h 82"/>
                  <a:gd name="T20" fmla="*/ 65 w 153"/>
                  <a:gd name="T21" fmla="*/ 74 h 82"/>
                  <a:gd name="T22" fmla="*/ 83 w 153"/>
                  <a:gd name="T23" fmla="*/ 68 h 82"/>
                  <a:gd name="T24" fmla="*/ 103 w 153"/>
                  <a:gd name="T25" fmla="*/ 59 h 82"/>
                  <a:gd name="T26" fmla="*/ 112 w 153"/>
                  <a:gd name="T27" fmla="*/ 54 h 82"/>
                  <a:gd name="T28" fmla="*/ 121 w 153"/>
                  <a:gd name="T29" fmla="*/ 49 h 82"/>
                  <a:gd name="T30" fmla="*/ 129 w 153"/>
                  <a:gd name="T31" fmla="*/ 43 h 82"/>
                  <a:gd name="T32" fmla="*/ 136 w 153"/>
                  <a:gd name="T33" fmla="*/ 38 h 82"/>
                  <a:gd name="T34" fmla="*/ 142 w 153"/>
                  <a:gd name="T35" fmla="*/ 32 h 82"/>
                  <a:gd name="T36" fmla="*/ 147 w 153"/>
                  <a:gd name="T37" fmla="*/ 25 h 82"/>
                  <a:gd name="T38" fmla="*/ 150 w 153"/>
                  <a:gd name="T39" fmla="*/ 19 h 82"/>
                  <a:gd name="T40" fmla="*/ 153 w 153"/>
                  <a:gd name="T41" fmla="*/ 12 h 82"/>
                  <a:gd name="T42" fmla="*/ 134 w 153"/>
                  <a:gd name="T43" fmla="*/ 8 h 82"/>
                  <a:gd name="T44" fmla="*/ 115 w 153"/>
                  <a:gd name="T45" fmla="*/ 3 h 82"/>
                  <a:gd name="T46" fmla="*/ 96 w 153"/>
                  <a:gd name="T47" fmla="*/ 1 h 82"/>
                  <a:gd name="T48" fmla="*/ 77 w 153"/>
                  <a:gd name="T49" fmla="*/ 0 h 82"/>
                  <a:gd name="T50" fmla="*/ 68 w 153"/>
                  <a:gd name="T51" fmla="*/ 1 h 82"/>
                  <a:gd name="T52" fmla="*/ 60 w 153"/>
                  <a:gd name="T53" fmla="*/ 1 h 82"/>
                  <a:gd name="T54" fmla="*/ 52 w 153"/>
                  <a:gd name="T55" fmla="*/ 2 h 82"/>
                  <a:gd name="T56" fmla="*/ 45 w 153"/>
                  <a:gd name="T57" fmla="*/ 4 h 82"/>
                  <a:gd name="T58" fmla="*/ 38 w 153"/>
                  <a:gd name="T59" fmla="*/ 7 h 82"/>
                  <a:gd name="T60" fmla="*/ 34 w 153"/>
                  <a:gd name="T61" fmla="*/ 10 h 82"/>
                  <a:gd name="T62" fmla="*/ 30 w 153"/>
                  <a:gd name="T63" fmla="*/ 14 h 82"/>
                  <a:gd name="T64" fmla="*/ 26 w 153"/>
                  <a:gd name="T65" fmla="*/ 18 h 82"/>
                  <a:gd name="T66" fmla="*/ 32 w 153"/>
                  <a:gd name="T67" fmla="*/ 23 h 82"/>
                  <a:gd name="T68" fmla="*/ 36 w 153"/>
                  <a:gd name="T69" fmla="*/ 29 h 82"/>
                  <a:gd name="T70" fmla="*/ 38 w 153"/>
                  <a:gd name="T71" fmla="*/ 32 h 82"/>
                  <a:gd name="T72" fmla="*/ 42 w 153"/>
                  <a:gd name="T73" fmla="*/ 34 h 82"/>
                  <a:gd name="T74" fmla="*/ 44 w 153"/>
                  <a:gd name="T75" fmla="*/ 36 h 82"/>
                  <a:gd name="T76" fmla="*/ 46 w 153"/>
                  <a:gd name="T77" fmla="*/ 36 h 82"/>
                  <a:gd name="T78" fmla="*/ 40 w 153"/>
                  <a:gd name="T79" fmla="*/ 41 h 82"/>
                  <a:gd name="T80" fmla="*/ 33 w 153"/>
                  <a:gd name="T81" fmla="*/ 46 h 82"/>
                  <a:gd name="T82" fmla="*/ 29 w 153"/>
                  <a:gd name="T83" fmla="*/ 52 h 82"/>
                  <a:gd name="T84" fmla="*/ 23 w 153"/>
                  <a:gd name="T85" fmla="*/ 57 h 82"/>
                  <a:gd name="T86" fmla="*/ 18 w 153"/>
                  <a:gd name="T87" fmla="*/ 64 h 82"/>
                  <a:gd name="T88" fmla="*/ 13 w 153"/>
                  <a:gd name="T89" fmla="*/ 69 h 82"/>
                  <a:gd name="T90" fmla="*/ 7 w 153"/>
                  <a:gd name="T91" fmla="*/ 75 h 82"/>
                  <a:gd name="T92" fmla="*/ 0 w 153"/>
                  <a:gd name="T93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8" name="Freeform 406"/>
              <p:cNvSpPr>
                <a:spLocks/>
              </p:cNvSpPr>
              <p:nvPr/>
            </p:nvSpPr>
            <p:spPr bwMode="auto">
              <a:xfrm>
                <a:off x="1414" y="1217"/>
                <a:ext cx="27" cy="17"/>
              </a:xfrm>
              <a:custGeom>
                <a:avLst/>
                <a:gdLst>
                  <a:gd name="T0" fmla="*/ 0 w 86"/>
                  <a:gd name="T1" fmla="*/ 37 h 50"/>
                  <a:gd name="T2" fmla="*/ 5 w 86"/>
                  <a:gd name="T3" fmla="*/ 41 h 50"/>
                  <a:gd name="T4" fmla="*/ 11 w 86"/>
                  <a:gd name="T5" fmla="*/ 44 h 50"/>
                  <a:gd name="T6" fmla="*/ 16 w 86"/>
                  <a:gd name="T7" fmla="*/ 47 h 50"/>
                  <a:gd name="T8" fmla="*/ 23 w 86"/>
                  <a:gd name="T9" fmla="*/ 48 h 50"/>
                  <a:gd name="T10" fmla="*/ 35 w 86"/>
                  <a:gd name="T11" fmla="*/ 49 h 50"/>
                  <a:gd name="T12" fmla="*/ 46 w 86"/>
                  <a:gd name="T13" fmla="*/ 50 h 50"/>
                  <a:gd name="T14" fmla="*/ 58 w 86"/>
                  <a:gd name="T15" fmla="*/ 49 h 50"/>
                  <a:gd name="T16" fmla="*/ 67 w 86"/>
                  <a:gd name="T17" fmla="*/ 48 h 50"/>
                  <a:gd name="T18" fmla="*/ 73 w 86"/>
                  <a:gd name="T19" fmla="*/ 47 h 50"/>
                  <a:gd name="T20" fmla="*/ 79 w 86"/>
                  <a:gd name="T21" fmla="*/ 44 h 50"/>
                  <a:gd name="T22" fmla="*/ 82 w 86"/>
                  <a:gd name="T23" fmla="*/ 41 h 50"/>
                  <a:gd name="T24" fmla="*/ 84 w 86"/>
                  <a:gd name="T25" fmla="*/ 37 h 50"/>
                  <a:gd name="T26" fmla="*/ 85 w 86"/>
                  <a:gd name="T27" fmla="*/ 32 h 50"/>
                  <a:gd name="T28" fmla="*/ 86 w 86"/>
                  <a:gd name="T29" fmla="*/ 25 h 50"/>
                  <a:gd name="T30" fmla="*/ 85 w 86"/>
                  <a:gd name="T31" fmla="*/ 17 h 50"/>
                  <a:gd name="T32" fmla="*/ 84 w 86"/>
                  <a:gd name="T33" fmla="*/ 10 h 50"/>
                  <a:gd name="T34" fmla="*/ 83 w 86"/>
                  <a:gd name="T35" fmla="*/ 7 h 50"/>
                  <a:gd name="T36" fmla="*/ 81 w 86"/>
                  <a:gd name="T37" fmla="*/ 5 h 50"/>
                  <a:gd name="T38" fmla="*/ 77 w 86"/>
                  <a:gd name="T39" fmla="*/ 2 h 50"/>
                  <a:gd name="T40" fmla="*/ 73 w 86"/>
                  <a:gd name="T41" fmla="*/ 0 h 50"/>
                  <a:gd name="T42" fmla="*/ 0 w 86"/>
                  <a:gd name="T43" fmla="*/ 3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19" name="Freeform 407"/>
              <p:cNvSpPr>
                <a:spLocks/>
              </p:cNvSpPr>
              <p:nvPr/>
            </p:nvSpPr>
            <p:spPr bwMode="auto">
              <a:xfrm>
                <a:off x="1379" y="1163"/>
                <a:ext cx="55" cy="29"/>
              </a:xfrm>
              <a:custGeom>
                <a:avLst/>
                <a:gdLst>
                  <a:gd name="T0" fmla="*/ 119 w 172"/>
                  <a:gd name="T1" fmla="*/ 61 h 74"/>
                  <a:gd name="T2" fmla="*/ 109 w 172"/>
                  <a:gd name="T3" fmla="*/ 61 h 74"/>
                  <a:gd name="T4" fmla="*/ 99 w 172"/>
                  <a:gd name="T5" fmla="*/ 61 h 74"/>
                  <a:gd name="T6" fmla="*/ 90 w 172"/>
                  <a:gd name="T7" fmla="*/ 61 h 74"/>
                  <a:gd name="T8" fmla="*/ 80 w 172"/>
                  <a:gd name="T9" fmla="*/ 61 h 74"/>
                  <a:gd name="T10" fmla="*/ 60 w 172"/>
                  <a:gd name="T11" fmla="*/ 74 h 74"/>
                  <a:gd name="T12" fmla="*/ 33 w 172"/>
                  <a:gd name="T13" fmla="*/ 74 h 74"/>
                  <a:gd name="T14" fmla="*/ 36 w 172"/>
                  <a:gd name="T15" fmla="*/ 61 h 74"/>
                  <a:gd name="T16" fmla="*/ 39 w 172"/>
                  <a:gd name="T17" fmla="*/ 49 h 74"/>
                  <a:gd name="T18" fmla="*/ 30 w 172"/>
                  <a:gd name="T19" fmla="*/ 49 h 74"/>
                  <a:gd name="T20" fmla="*/ 23 w 172"/>
                  <a:gd name="T21" fmla="*/ 48 h 74"/>
                  <a:gd name="T22" fmla="*/ 15 w 172"/>
                  <a:gd name="T23" fmla="*/ 47 h 74"/>
                  <a:gd name="T24" fmla="*/ 9 w 172"/>
                  <a:gd name="T25" fmla="*/ 45 h 74"/>
                  <a:gd name="T26" fmla="*/ 5 w 172"/>
                  <a:gd name="T27" fmla="*/ 42 h 74"/>
                  <a:gd name="T28" fmla="*/ 2 w 172"/>
                  <a:gd name="T29" fmla="*/ 39 h 74"/>
                  <a:gd name="T30" fmla="*/ 1 w 172"/>
                  <a:gd name="T31" fmla="*/ 35 h 74"/>
                  <a:gd name="T32" fmla="*/ 0 w 172"/>
                  <a:gd name="T33" fmla="*/ 31 h 74"/>
                  <a:gd name="T34" fmla="*/ 1 w 172"/>
                  <a:gd name="T35" fmla="*/ 26 h 74"/>
                  <a:gd name="T36" fmla="*/ 2 w 172"/>
                  <a:gd name="T37" fmla="*/ 21 h 74"/>
                  <a:gd name="T38" fmla="*/ 5 w 172"/>
                  <a:gd name="T39" fmla="*/ 17 h 74"/>
                  <a:gd name="T40" fmla="*/ 8 w 172"/>
                  <a:gd name="T41" fmla="*/ 14 h 74"/>
                  <a:gd name="T42" fmla="*/ 13 w 172"/>
                  <a:gd name="T43" fmla="*/ 10 h 74"/>
                  <a:gd name="T44" fmla="*/ 18 w 172"/>
                  <a:gd name="T45" fmla="*/ 7 h 74"/>
                  <a:gd name="T46" fmla="*/ 24 w 172"/>
                  <a:gd name="T47" fmla="*/ 5 h 74"/>
                  <a:gd name="T48" fmla="*/ 29 w 172"/>
                  <a:gd name="T49" fmla="*/ 4 h 74"/>
                  <a:gd name="T50" fmla="*/ 42 w 172"/>
                  <a:gd name="T51" fmla="*/ 1 h 74"/>
                  <a:gd name="T52" fmla="*/ 56 w 172"/>
                  <a:gd name="T53" fmla="*/ 0 h 74"/>
                  <a:gd name="T54" fmla="*/ 69 w 172"/>
                  <a:gd name="T55" fmla="*/ 0 h 74"/>
                  <a:gd name="T56" fmla="*/ 80 w 172"/>
                  <a:gd name="T57" fmla="*/ 0 h 74"/>
                  <a:gd name="T58" fmla="*/ 94 w 172"/>
                  <a:gd name="T59" fmla="*/ 1 h 74"/>
                  <a:gd name="T60" fmla="*/ 106 w 172"/>
                  <a:gd name="T61" fmla="*/ 4 h 74"/>
                  <a:gd name="T62" fmla="*/ 117 w 172"/>
                  <a:gd name="T63" fmla="*/ 7 h 74"/>
                  <a:gd name="T64" fmla="*/ 128 w 172"/>
                  <a:gd name="T65" fmla="*/ 13 h 74"/>
                  <a:gd name="T66" fmla="*/ 139 w 172"/>
                  <a:gd name="T67" fmla="*/ 17 h 74"/>
                  <a:gd name="T68" fmla="*/ 150 w 172"/>
                  <a:gd name="T69" fmla="*/ 21 h 74"/>
                  <a:gd name="T70" fmla="*/ 161 w 172"/>
                  <a:gd name="T71" fmla="*/ 24 h 74"/>
                  <a:gd name="T72" fmla="*/ 172 w 172"/>
                  <a:gd name="T73" fmla="*/ 25 h 74"/>
                  <a:gd name="T74" fmla="*/ 172 w 172"/>
                  <a:gd name="T75" fmla="*/ 43 h 74"/>
                  <a:gd name="T76" fmla="*/ 169 w 172"/>
                  <a:gd name="T77" fmla="*/ 48 h 74"/>
                  <a:gd name="T78" fmla="*/ 165 w 172"/>
                  <a:gd name="T79" fmla="*/ 53 h 74"/>
                  <a:gd name="T80" fmla="*/ 161 w 172"/>
                  <a:gd name="T81" fmla="*/ 57 h 74"/>
                  <a:gd name="T82" fmla="*/ 158 w 172"/>
                  <a:gd name="T83" fmla="*/ 60 h 74"/>
                  <a:gd name="T84" fmla="*/ 153 w 172"/>
                  <a:gd name="T85" fmla="*/ 62 h 74"/>
                  <a:gd name="T86" fmla="*/ 149 w 172"/>
                  <a:gd name="T87" fmla="*/ 63 h 74"/>
                  <a:gd name="T88" fmla="*/ 146 w 172"/>
                  <a:gd name="T89" fmla="*/ 65 h 74"/>
                  <a:gd name="T90" fmla="*/ 141 w 172"/>
                  <a:gd name="T91" fmla="*/ 65 h 74"/>
                  <a:gd name="T92" fmla="*/ 131 w 172"/>
                  <a:gd name="T93" fmla="*/ 65 h 74"/>
                  <a:gd name="T94" fmla="*/ 121 w 172"/>
                  <a:gd name="T95" fmla="*/ 63 h 74"/>
                  <a:gd name="T96" fmla="*/ 112 w 172"/>
                  <a:gd name="T97" fmla="*/ 59 h 74"/>
                  <a:gd name="T98" fmla="*/ 99 w 172"/>
                  <a:gd name="T99" fmla="*/ 55 h 74"/>
                  <a:gd name="T100" fmla="*/ 106 w 172"/>
                  <a:gd name="T101" fmla="*/ 55 h 74"/>
                  <a:gd name="T102" fmla="*/ 119 w 172"/>
                  <a:gd name="T103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0" name="Freeform 408"/>
              <p:cNvSpPr>
                <a:spLocks/>
              </p:cNvSpPr>
              <p:nvPr/>
            </p:nvSpPr>
            <p:spPr bwMode="auto">
              <a:xfrm>
                <a:off x="1450" y="1171"/>
                <a:ext cx="38" cy="21"/>
              </a:xfrm>
              <a:custGeom>
                <a:avLst/>
                <a:gdLst>
                  <a:gd name="T0" fmla="*/ 27 w 120"/>
                  <a:gd name="T1" fmla="*/ 49 h 49"/>
                  <a:gd name="T2" fmla="*/ 47 w 120"/>
                  <a:gd name="T3" fmla="*/ 49 h 49"/>
                  <a:gd name="T4" fmla="*/ 64 w 120"/>
                  <a:gd name="T5" fmla="*/ 48 h 49"/>
                  <a:gd name="T6" fmla="*/ 78 w 120"/>
                  <a:gd name="T7" fmla="*/ 46 h 49"/>
                  <a:gd name="T8" fmla="*/ 90 w 120"/>
                  <a:gd name="T9" fmla="*/ 43 h 49"/>
                  <a:gd name="T10" fmla="*/ 96 w 120"/>
                  <a:gd name="T11" fmla="*/ 39 h 49"/>
                  <a:gd name="T12" fmla="*/ 100 w 120"/>
                  <a:gd name="T13" fmla="*/ 37 h 49"/>
                  <a:gd name="T14" fmla="*/ 104 w 120"/>
                  <a:gd name="T15" fmla="*/ 34 h 49"/>
                  <a:gd name="T16" fmla="*/ 108 w 120"/>
                  <a:gd name="T17" fmla="*/ 31 h 49"/>
                  <a:gd name="T18" fmla="*/ 114 w 120"/>
                  <a:gd name="T19" fmla="*/ 22 h 49"/>
                  <a:gd name="T20" fmla="*/ 120 w 120"/>
                  <a:gd name="T21" fmla="*/ 12 h 49"/>
                  <a:gd name="T22" fmla="*/ 102 w 120"/>
                  <a:gd name="T23" fmla="*/ 6 h 49"/>
                  <a:gd name="T24" fmla="*/ 84 w 120"/>
                  <a:gd name="T25" fmla="*/ 3 h 49"/>
                  <a:gd name="T26" fmla="*/ 66 w 120"/>
                  <a:gd name="T27" fmla="*/ 1 h 49"/>
                  <a:gd name="T28" fmla="*/ 50 w 120"/>
                  <a:gd name="T29" fmla="*/ 0 h 49"/>
                  <a:gd name="T30" fmla="*/ 34 w 120"/>
                  <a:gd name="T31" fmla="*/ 1 h 49"/>
                  <a:gd name="T32" fmla="*/ 20 w 120"/>
                  <a:gd name="T33" fmla="*/ 2 h 49"/>
                  <a:gd name="T34" fmla="*/ 9 w 120"/>
                  <a:gd name="T35" fmla="*/ 4 h 49"/>
                  <a:gd name="T36" fmla="*/ 0 w 120"/>
                  <a:gd name="T37" fmla="*/ 6 h 49"/>
                  <a:gd name="T38" fmla="*/ 0 w 120"/>
                  <a:gd name="T39" fmla="*/ 30 h 49"/>
                  <a:gd name="T40" fmla="*/ 2 w 120"/>
                  <a:gd name="T41" fmla="*/ 35 h 49"/>
                  <a:gd name="T42" fmla="*/ 6 w 120"/>
                  <a:gd name="T43" fmla="*/ 38 h 49"/>
                  <a:gd name="T44" fmla="*/ 9 w 120"/>
                  <a:gd name="T45" fmla="*/ 41 h 49"/>
                  <a:gd name="T46" fmla="*/ 13 w 120"/>
                  <a:gd name="T47" fmla="*/ 45 h 49"/>
                  <a:gd name="T48" fmla="*/ 20 w 120"/>
                  <a:gd name="T49" fmla="*/ 48 h 49"/>
                  <a:gd name="T50" fmla="*/ 27 w 120"/>
                  <a:gd name="T5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1" name="Freeform 409"/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33 w 85"/>
                  <a:gd name="T1" fmla="*/ 0 h 61"/>
                  <a:gd name="T2" fmla="*/ 22 w 85"/>
                  <a:gd name="T3" fmla="*/ 5 h 61"/>
                  <a:gd name="T4" fmla="*/ 11 w 85"/>
                  <a:gd name="T5" fmla="*/ 12 h 61"/>
                  <a:gd name="T6" fmla="*/ 6 w 85"/>
                  <a:gd name="T7" fmla="*/ 17 h 61"/>
                  <a:gd name="T8" fmla="*/ 3 w 85"/>
                  <a:gd name="T9" fmla="*/ 21 h 61"/>
                  <a:gd name="T10" fmla="*/ 0 w 85"/>
                  <a:gd name="T11" fmla="*/ 25 h 61"/>
                  <a:gd name="T12" fmla="*/ 0 w 85"/>
                  <a:gd name="T13" fmla="*/ 31 h 61"/>
                  <a:gd name="T14" fmla="*/ 0 w 85"/>
                  <a:gd name="T15" fmla="*/ 34 h 61"/>
                  <a:gd name="T16" fmla="*/ 1 w 85"/>
                  <a:gd name="T17" fmla="*/ 37 h 61"/>
                  <a:gd name="T18" fmla="*/ 2 w 85"/>
                  <a:gd name="T19" fmla="*/ 40 h 61"/>
                  <a:gd name="T20" fmla="*/ 5 w 85"/>
                  <a:gd name="T21" fmla="*/ 43 h 61"/>
                  <a:gd name="T22" fmla="*/ 11 w 85"/>
                  <a:gd name="T23" fmla="*/ 48 h 61"/>
                  <a:gd name="T24" fmla="*/ 18 w 85"/>
                  <a:gd name="T25" fmla="*/ 53 h 61"/>
                  <a:gd name="T26" fmla="*/ 27 w 85"/>
                  <a:gd name="T27" fmla="*/ 56 h 61"/>
                  <a:gd name="T28" fmla="*/ 36 w 85"/>
                  <a:gd name="T29" fmla="*/ 59 h 61"/>
                  <a:gd name="T30" fmla="*/ 45 w 85"/>
                  <a:gd name="T31" fmla="*/ 61 h 61"/>
                  <a:gd name="T32" fmla="*/ 53 w 85"/>
                  <a:gd name="T33" fmla="*/ 61 h 61"/>
                  <a:gd name="T34" fmla="*/ 56 w 85"/>
                  <a:gd name="T35" fmla="*/ 61 h 61"/>
                  <a:gd name="T36" fmla="*/ 59 w 85"/>
                  <a:gd name="T37" fmla="*/ 60 h 61"/>
                  <a:gd name="T38" fmla="*/ 62 w 85"/>
                  <a:gd name="T39" fmla="*/ 59 h 61"/>
                  <a:gd name="T40" fmla="*/ 66 w 85"/>
                  <a:gd name="T41" fmla="*/ 57 h 61"/>
                  <a:gd name="T42" fmla="*/ 72 w 85"/>
                  <a:gd name="T43" fmla="*/ 52 h 61"/>
                  <a:gd name="T44" fmla="*/ 77 w 85"/>
                  <a:gd name="T45" fmla="*/ 47 h 61"/>
                  <a:gd name="T46" fmla="*/ 80 w 85"/>
                  <a:gd name="T47" fmla="*/ 40 h 61"/>
                  <a:gd name="T48" fmla="*/ 83 w 85"/>
                  <a:gd name="T49" fmla="*/ 33 h 61"/>
                  <a:gd name="T50" fmla="*/ 85 w 85"/>
                  <a:gd name="T51" fmla="*/ 25 h 61"/>
                  <a:gd name="T52" fmla="*/ 85 w 85"/>
                  <a:gd name="T53" fmla="*/ 18 h 61"/>
                  <a:gd name="T54" fmla="*/ 33 w 85"/>
                  <a:gd name="T5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2" name="Freeform 410"/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6 h 19"/>
                  <a:gd name="T2" fmla="*/ 7 w 100"/>
                  <a:gd name="T3" fmla="*/ 11 h 19"/>
                  <a:gd name="T4" fmla="*/ 13 w 100"/>
                  <a:gd name="T5" fmla="*/ 15 h 19"/>
                  <a:gd name="T6" fmla="*/ 21 w 100"/>
                  <a:gd name="T7" fmla="*/ 18 h 19"/>
                  <a:gd name="T8" fmla="*/ 27 w 100"/>
                  <a:gd name="T9" fmla="*/ 19 h 19"/>
                  <a:gd name="T10" fmla="*/ 100 w 100"/>
                  <a:gd name="T11" fmla="*/ 6 h 19"/>
                  <a:gd name="T12" fmla="*/ 73 w 100"/>
                  <a:gd name="T13" fmla="*/ 2 h 19"/>
                  <a:gd name="T14" fmla="*/ 47 w 100"/>
                  <a:gd name="T15" fmla="*/ 0 h 19"/>
                  <a:gd name="T16" fmla="*/ 36 w 100"/>
                  <a:gd name="T17" fmla="*/ 0 h 19"/>
                  <a:gd name="T18" fmla="*/ 24 w 100"/>
                  <a:gd name="T19" fmla="*/ 1 h 19"/>
                  <a:gd name="T20" fmla="*/ 12 w 100"/>
                  <a:gd name="T21" fmla="*/ 3 h 19"/>
                  <a:gd name="T22" fmla="*/ 0 w 100"/>
                  <a:gd name="T23" fmla="*/ 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3" name="Freeform 411"/>
              <p:cNvSpPr>
                <a:spLocks/>
              </p:cNvSpPr>
              <p:nvPr/>
            </p:nvSpPr>
            <p:spPr bwMode="auto">
              <a:xfrm>
                <a:off x="1272" y="1168"/>
                <a:ext cx="53" cy="19"/>
              </a:xfrm>
              <a:custGeom>
                <a:avLst/>
                <a:gdLst>
                  <a:gd name="T0" fmla="*/ 0 w 166"/>
                  <a:gd name="T1" fmla="*/ 27 h 45"/>
                  <a:gd name="T2" fmla="*/ 0 w 166"/>
                  <a:gd name="T3" fmla="*/ 29 h 45"/>
                  <a:gd name="T4" fmla="*/ 3 w 166"/>
                  <a:gd name="T5" fmla="*/ 31 h 45"/>
                  <a:gd name="T6" fmla="*/ 8 w 166"/>
                  <a:gd name="T7" fmla="*/ 33 h 45"/>
                  <a:gd name="T8" fmla="*/ 13 w 166"/>
                  <a:gd name="T9" fmla="*/ 35 h 45"/>
                  <a:gd name="T10" fmla="*/ 27 w 166"/>
                  <a:gd name="T11" fmla="*/ 38 h 45"/>
                  <a:gd name="T12" fmla="*/ 44 w 166"/>
                  <a:gd name="T13" fmla="*/ 41 h 45"/>
                  <a:gd name="T14" fmla="*/ 75 w 166"/>
                  <a:gd name="T15" fmla="*/ 44 h 45"/>
                  <a:gd name="T16" fmla="*/ 92 w 166"/>
                  <a:gd name="T17" fmla="*/ 45 h 45"/>
                  <a:gd name="T18" fmla="*/ 166 w 166"/>
                  <a:gd name="T19" fmla="*/ 27 h 45"/>
                  <a:gd name="T20" fmla="*/ 157 w 166"/>
                  <a:gd name="T21" fmla="*/ 25 h 45"/>
                  <a:gd name="T22" fmla="*/ 137 w 166"/>
                  <a:gd name="T23" fmla="*/ 19 h 45"/>
                  <a:gd name="T24" fmla="*/ 110 w 166"/>
                  <a:gd name="T25" fmla="*/ 11 h 45"/>
                  <a:gd name="T26" fmla="*/ 80 w 166"/>
                  <a:gd name="T27" fmla="*/ 4 h 45"/>
                  <a:gd name="T28" fmla="*/ 65 w 166"/>
                  <a:gd name="T29" fmla="*/ 2 h 45"/>
                  <a:gd name="T30" fmla="*/ 50 w 166"/>
                  <a:gd name="T31" fmla="*/ 1 h 45"/>
                  <a:gd name="T32" fmla="*/ 36 w 166"/>
                  <a:gd name="T33" fmla="*/ 0 h 45"/>
                  <a:gd name="T34" fmla="*/ 24 w 166"/>
                  <a:gd name="T35" fmla="*/ 2 h 45"/>
                  <a:gd name="T36" fmla="*/ 19 w 166"/>
                  <a:gd name="T37" fmla="*/ 3 h 45"/>
                  <a:gd name="T38" fmla="*/ 14 w 166"/>
                  <a:gd name="T39" fmla="*/ 5 h 45"/>
                  <a:gd name="T40" fmla="*/ 10 w 166"/>
                  <a:gd name="T41" fmla="*/ 7 h 45"/>
                  <a:gd name="T42" fmla="*/ 7 w 166"/>
                  <a:gd name="T43" fmla="*/ 10 h 45"/>
                  <a:gd name="T44" fmla="*/ 3 w 166"/>
                  <a:gd name="T45" fmla="*/ 13 h 45"/>
                  <a:gd name="T46" fmla="*/ 1 w 166"/>
                  <a:gd name="T47" fmla="*/ 17 h 45"/>
                  <a:gd name="T48" fmla="*/ 0 w 166"/>
                  <a:gd name="T49" fmla="*/ 22 h 45"/>
                  <a:gd name="T50" fmla="*/ 0 w 166"/>
                  <a:gd name="T51" fmla="*/ 2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4" name="Freeform 412"/>
              <p:cNvSpPr>
                <a:spLocks/>
              </p:cNvSpPr>
              <p:nvPr/>
            </p:nvSpPr>
            <p:spPr bwMode="auto">
              <a:xfrm>
                <a:off x="1487" y="1422"/>
                <a:ext cx="10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9 h 25"/>
                  <a:gd name="T4" fmla="*/ 3 w 33"/>
                  <a:gd name="T5" fmla="*/ 15 h 25"/>
                  <a:gd name="T6" fmla="*/ 6 w 33"/>
                  <a:gd name="T7" fmla="*/ 20 h 25"/>
                  <a:gd name="T8" fmla="*/ 11 w 33"/>
                  <a:gd name="T9" fmla="*/ 22 h 25"/>
                  <a:gd name="T10" fmla="*/ 16 w 33"/>
                  <a:gd name="T11" fmla="*/ 24 h 25"/>
                  <a:gd name="T12" fmla="*/ 22 w 33"/>
                  <a:gd name="T13" fmla="*/ 25 h 25"/>
                  <a:gd name="T14" fmla="*/ 27 w 33"/>
                  <a:gd name="T15" fmla="*/ 25 h 25"/>
                  <a:gd name="T16" fmla="*/ 33 w 33"/>
                  <a:gd name="T17" fmla="*/ 25 h 25"/>
                  <a:gd name="T18" fmla="*/ 33 w 33"/>
                  <a:gd name="T19" fmla="*/ 0 h 25"/>
                  <a:gd name="T20" fmla="*/ 24 w 33"/>
                  <a:gd name="T21" fmla="*/ 0 h 25"/>
                  <a:gd name="T22" fmla="*/ 16 w 33"/>
                  <a:gd name="T23" fmla="*/ 0 h 25"/>
                  <a:gd name="T24" fmla="*/ 9 w 33"/>
                  <a:gd name="T25" fmla="*/ 0 h 25"/>
                  <a:gd name="T26" fmla="*/ 0 w 33"/>
                  <a:gd name="T2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5" name="Freeform 413"/>
              <p:cNvSpPr>
                <a:spLocks/>
              </p:cNvSpPr>
              <p:nvPr/>
            </p:nvSpPr>
            <p:spPr bwMode="auto">
              <a:xfrm>
                <a:off x="1605" y="1729"/>
                <a:ext cx="13" cy="24"/>
              </a:xfrm>
              <a:custGeom>
                <a:avLst/>
                <a:gdLst>
                  <a:gd name="T0" fmla="*/ 0 w 48"/>
                  <a:gd name="T1" fmla="*/ 62 h 62"/>
                  <a:gd name="T2" fmla="*/ 12 w 48"/>
                  <a:gd name="T3" fmla="*/ 56 h 62"/>
                  <a:gd name="T4" fmla="*/ 22 w 48"/>
                  <a:gd name="T5" fmla="*/ 50 h 62"/>
                  <a:gd name="T6" fmla="*/ 30 w 48"/>
                  <a:gd name="T7" fmla="*/ 43 h 62"/>
                  <a:gd name="T8" fmla="*/ 37 w 48"/>
                  <a:gd name="T9" fmla="*/ 36 h 62"/>
                  <a:gd name="T10" fmla="*/ 41 w 48"/>
                  <a:gd name="T11" fmla="*/ 28 h 62"/>
                  <a:gd name="T12" fmla="*/ 44 w 48"/>
                  <a:gd name="T13" fmla="*/ 19 h 62"/>
                  <a:gd name="T14" fmla="*/ 47 w 48"/>
                  <a:gd name="T15" fmla="*/ 9 h 62"/>
                  <a:gd name="T16" fmla="*/ 48 w 48"/>
                  <a:gd name="T17" fmla="*/ 0 h 62"/>
                  <a:gd name="T18" fmla="*/ 40 w 48"/>
                  <a:gd name="T19" fmla="*/ 3 h 62"/>
                  <a:gd name="T20" fmla="*/ 32 w 48"/>
                  <a:gd name="T21" fmla="*/ 6 h 62"/>
                  <a:gd name="T22" fmla="*/ 23 w 48"/>
                  <a:gd name="T23" fmla="*/ 10 h 62"/>
                  <a:gd name="T24" fmla="*/ 17 w 48"/>
                  <a:gd name="T25" fmla="*/ 15 h 62"/>
                  <a:gd name="T26" fmla="*/ 10 w 48"/>
                  <a:gd name="T27" fmla="*/ 21 h 62"/>
                  <a:gd name="T28" fmla="*/ 6 w 48"/>
                  <a:gd name="T29" fmla="*/ 27 h 62"/>
                  <a:gd name="T30" fmla="*/ 4 w 48"/>
                  <a:gd name="T31" fmla="*/ 31 h 62"/>
                  <a:gd name="T32" fmla="*/ 3 w 48"/>
                  <a:gd name="T33" fmla="*/ 35 h 62"/>
                  <a:gd name="T34" fmla="*/ 1 w 48"/>
                  <a:gd name="T35" fmla="*/ 39 h 62"/>
                  <a:gd name="T36" fmla="*/ 0 w 48"/>
                  <a:gd name="T37" fmla="*/ 43 h 62"/>
                  <a:gd name="T38" fmla="*/ 0 w 48"/>
                  <a:gd name="T39" fmla="*/ 52 h 62"/>
                  <a:gd name="T40" fmla="*/ 0 w 48"/>
                  <a:gd name="T4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6" name="Freeform 414"/>
              <p:cNvSpPr>
                <a:spLocks/>
              </p:cNvSpPr>
              <p:nvPr/>
            </p:nvSpPr>
            <p:spPr bwMode="auto">
              <a:xfrm>
                <a:off x="1554" y="1729"/>
                <a:ext cx="39" cy="24"/>
              </a:xfrm>
              <a:custGeom>
                <a:avLst/>
                <a:gdLst>
                  <a:gd name="T0" fmla="*/ 47 w 113"/>
                  <a:gd name="T1" fmla="*/ 0 h 62"/>
                  <a:gd name="T2" fmla="*/ 36 w 113"/>
                  <a:gd name="T3" fmla="*/ 7 h 62"/>
                  <a:gd name="T4" fmla="*/ 23 w 113"/>
                  <a:gd name="T5" fmla="*/ 17 h 62"/>
                  <a:gd name="T6" fmla="*/ 11 w 113"/>
                  <a:gd name="T7" fmla="*/ 27 h 62"/>
                  <a:gd name="T8" fmla="*/ 0 w 113"/>
                  <a:gd name="T9" fmla="*/ 37 h 62"/>
                  <a:gd name="T10" fmla="*/ 22 w 113"/>
                  <a:gd name="T11" fmla="*/ 46 h 62"/>
                  <a:gd name="T12" fmla="*/ 41 w 113"/>
                  <a:gd name="T13" fmla="*/ 54 h 62"/>
                  <a:gd name="T14" fmla="*/ 51 w 113"/>
                  <a:gd name="T15" fmla="*/ 57 h 62"/>
                  <a:gd name="T16" fmla="*/ 62 w 113"/>
                  <a:gd name="T17" fmla="*/ 59 h 62"/>
                  <a:gd name="T18" fmla="*/ 73 w 113"/>
                  <a:gd name="T19" fmla="*/ 61 h 62"/>
                  <a:gd name="T20" fmla="*/ 87 w 113"/>
                  <a:gd name="T21" fmla="*/ 62 h 62"/>
                  <a:gd name="T22" fmla="*/ 97 w 113"/>
                  <a:gd name="T23" fmla="*/ 61 h 62"/>
                  <a:gd name="T24" fmla="*/ 106 w 113"/>
                  <a:gd name="T25" fmla="*/ 58 h 62"/>
                  <a:gd name="T26" fmla="*/ 109 w 113"/>
                  <a:gd name="T27" fmla="*/ 56 h 62"/>
                  <a:gd name="T28" fmla="*/ 111 w 113"/>
                  <a:gd name="T29" fmla="*/ 54 h 62"/>
                  <a:gd name="T30" fmla="*/ 113 w 113"/>
                  <a:gd name="T31" fmla="*/ 52 h 62"/>
                  <a:gd name="T32" fmla="*/ 113 w 113"/>
                  <a:gd name="T33" fmla="*/ 49 h 62"/>
                  <a:gd name="T34" fmla="*/ 91 w 113"/>
                  <a:gd name="T35" fmla="*/ 41 h 62"/>
                  <a:gd name="T36" fmla="*/ 70 w 113"/>
                  <a:gd name="T37" fmla="*/ 32 h 62"/>
                  <a:gd name="T38" fmla="*/ 65 w 113"/>
                  <a:gd name="T39" fmla="*/ 29 h 62"/>
                  <a:gd name="T40" fmla="*/ 61 w 113"/>
                  <a:gd name="T41" fmla="*/ 26 h 62"/>
                  <a:gd name="T42" fmla="*/ 57 w 113"/>
                  <a:gd name="T43" fmla="*/ 23 h 62"/>
                  <a:gd name="T44" fmla="*/ 54 w 113"/>
                  <a:gd name="T45" fmla="*/ 20 h 62"/>
                  <a:gd name="T46" fmla="*/ 51 w 113"/>
                  <a:gd name="T47" fmla="*/ 16 h 62"/>
                  <a:gd name="T48" fmla="*/ 48 w 113"/>
                  <a:gd name="T49" fmla="*/ 10 h 62"/>
                  <a:gd name="T50" fmla="*/ 47 w 113"/>
                  <a:gd name="T51" fmla="*/ 5 h 62"/>
                  <a:gd name="T52" fmla="*/ 47 w 113"/>
                  <a:gd name="T5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7" name="Freeform 415"/>
              <p:cNvSpPr>
                <a:spLocks/>
              </p:cNvSpPr>
              <p:nvPr/>
            </p:nvSpPr>
            <p:spPr bwMode="auto">
              <a:xfrm>
                <a:off x="1748" y="1188"/>
                <a:ext cx="28" cy="15"/>
              </a:xfrm>
              <a:custGeom>
                <a:avLst/>
                <a:gdLst>
                  <a:gd name="T0" fmla="*/ 0 w 93"/>
                  <a:gd name="T1" fmla="*/ 0 h 50"/>
                  <a:gd name="T2" fmla="*/ 15 w 93"/>
                  <a:gd name="T3" fmla="*/ 0 h 50"/>
                  <a:gd name="T4" fmla="*/ 30 w 93"/>
                  <a:gd name="T5" fmla="*/ 1 h 50"/>
                  <a:gd name="T6" fmla="*/ 45 w 93"/>
                  <a:gd name="T7" fmla="*/ 2 h 50"/>
                  <a:gd name="T8" fmla="*/ 59 w 93"/>
                  <a:gd name="T9" fmla="*/ 5 h 50"/>
                  <a:gd name="T10" fmla="*/ 64 w 93"/>
                  <a:gd name="T11" fmla="*/ 7 h 50"/>
                  <a:gd name="T12" fmla="*/ 71 w 93"/>
                  <a:gd name="T13" fmla="*/ 9 h 50"/>
                  <a:gd name="T14" fmla="*/ 75 w 93"/>
                  <a:gd name="T15" fmla="*/ 12 h 50"/>
                  <a:gd name="T16" fmla="*/ 81 w 93"/>
                  <a:gd name="T17" fmla="*/ 16 h 50"/>
                  <a:gd name="T18" fmla="*/ 85 w 93"/>
                  <a:gd name="T19" fmla="*/ 20 h 50"/>
                  <a:gd name="T20" fmla="*/ 89 w 93"/>
                  <a:gd name="T21" fmla="*/ 25 h 50"/>
                  <a:gd name="T22" fmla="*/ 91 w 93"/>
                  <a:gd name="T23" fmla="*/ 30 h 50"/>
                  <a:gd name="T24" fmla="*/ 93 w 93"/>
                  <a:gd name="T25" fmla="*/ 37 h 50"/>
                  <a:gd name="T26" fmla="*/ 79 w 93"/>
                  <a:gd name="T27" fmla="*/ 37 h 50"/>
                  <a:gd name="T28" fmla="*/ 68 w 93"/>
                  <a:gd name="T29" fmla="*/ 39 h 50"/>
                  <a:gd name="T30" fmla="*/ 60 w 93"/>
                  <a:gd name="T31" fmla="*/ 41 h 50"/>
                  <a:gd name="T32" fmla="*/ 52 w 93"/>
                  <a:gd name="T33" fmla="*/ 43 h 50"/>
                  <a:gd name="T34" fmla="*/ 42 w 93"/>
                  <a:gd name="T35" fmla="*/ 47 h 50"/>
                  <a:gd name="T36" fmla="*/ 33 w 93"/>
                  <a:gd name="T37" fmla="*/ 50 h 50"/>
                  <a:gd name="T38" fmla="*/ 30 w 93"/>
                  <a:gd name="T39" fmla="*/ 50 h 50"/>
                  <a:gd name="T40" fmla="*/ 28 w 93"/>
                  <a:gd name="T41" fmla="*/ 48 h 50"/>
                  <a:gd name="T42" fmla="*/ 26 w 93"/>
                  <a:gd name="T43" fmla="*/ 47 h 50"/>
                  <a:gd name="T44" fmla="*/ 25 w 93"/>
                  <a:gd name="T45" fmla="*/ 45 h 50"/>
                  <a:gd name="T46" fmla="*/ 23 w 93"/>
                  <a:gd name="T47" fmla="*/ 41 h 50"/>
                  <a:gd name="T48" fmla="*/ 22 w 93"/>
                  <a:gd name="T49" fmla="*/ 36 h 50"/>
                  <a:gd name="T50" fmla="*/ 22 w 93"/>
                  <a:gd name="T51" fmla="*/ 31 h 50"/>
                  <a:gd name="T52" fmla="*/ 23 w 93"/>
                  <a:gd name="T53" fmla="*/ 26 h 50"/>
                  <a:gd name="T54" fmla="*/ 24 w 93"/>
                  <a:gd name="T55" fmla="*/ 22 h 50"/>
                  <a:gd name="T56" fmla="*/ 26 w 93"/>
                  <a:gd name="T57" fmla="*/ 19 h 50"/>
                  <a:gd name="T58" fmla="*/ 0 w 93"/>
                  <a:gd name="T59" fmla="*/ 19 h 50"/>
                  <a:gd name="T60" fmla="*/ 0 w 93"/>
                  <a:gd name="T6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8" name="Freeform 416"/>
              <p:cNvSpPr>
                <a:spLocks/>
              </p:cNvSpPr>
              <p:nvPr/>
            </p:nvSpPr>
            <p:spPr bwMode="auto">
              <a:xfrm>
                <a:off x="1436" y="1246"/>
                <a:ext cx="334" cy="198"/>
              </a:xfrm>
              <a:custGeom>
                <a:avLst/>
                <a:gdLst>
                  <a:gd name="T0" fmla="*/ 20 w 1029"/>
                  <a:gd name="T1" fmla="*/ 112 h 604"/>
                  <a:gd name="T2" fmla="*/ 67 w 1029"/>
                  <a:gd name="T3" fmla="*/ 60 h 604"/>
                  <a:gd name="T4" fmla="*/ 266 w 1029"/>
                  <a:gd name="T5" fmla="*/ 0 h 604"/>
                  <a:gd name="T6" fmla="*/ 205 w 1029"/>
                  <a:gd name="T7" fmla="*/ 47 h 604"/>
                  <a:gd name="T8" fmla="*/ 180 w 1029"/>
                  <a:gd name="T9" fmla="*/ 105 h 604"/>
                  <a:gd name="T10" fmla="*/ 274 w 1029"/>
                  <a:gd name="T11" fmla="*/ 60 h 604"/>
                  <a:gd name="T12" fmla="*/ 397 w 1029"/>
                  <a:gd name="T13" fmla="*/ 14 h 604"/>
                  <a:gd name="T14" fmla="*/ 438 w 1029"/>
                  <a:gd name="T15" fmla="*/ 23 h 604"/>
                  <a:gd name="T16" fmla="*/ 433 w 1029"/>
                  <a:gd name="T17" fmla="*/ 71 h 604"/>
                  <a:gd name="T18" fmla="*/ 581 w 1029"/>
                  <a:gd name="T19" fmla="*/ 80 h 604"/>
                  <a:gd name="T20" fmla="*/ 675 w 1029"/>
                  <a:gd name="T21" fmla="*/ 89 h 604"/>
                  <a:gd name="T22" fmla="*/ 749 w 1029"/>
                  <a:gd name="T23" fmla="*/ 111 h 604"/>
                  <a:gd name="T24" fmla="*/ 749 w 1029"/>
                  <a:gd name="T25" fmla="*/ 134 h 604"/>
                  <a:gd name="T26" fmla="*/ 711 w 1029"/>
                  <a:gd name="T27" fmla="*/ 184 h 604"/>
                  <a:gd name="T28" fmla="*/ 799 w 1029"/>
                  <a:gd name="T29" fmla="*/ 168 h 604"/>
                  <a:gd name="T30" fmla="*/ 866 w 1029"/>
                  <a:gd name="T31" fmla="*/ 191 h 604"/>
                  <a:gd name="T32" fmla="*/ 856 w 1029"/>
                  <a:gd name="T33" fmla="*/ 239 h 604"/>
                  <a:gd name="T34" fmla="*/ 788 w 1029"/>
                  <a:gd name="T35" fmla="*/ 248 h 604"/>
                  <a:gd name="T36" fmla="*/ 859 w 1029"/>
                  <a:gd name="T37" fmla="*/ 284 h 604"/>
                  <a:gd name="T38" fmla="*/ 903 w 1029"/>
                  <a:gd name="T39" fmla="*/ 327 h 604"/>
                  <a:gd name="T40" fmla="*/ 977 w 1029"/>
                  <a:gd name="T41" fmla="*/ 329 h 604"/>
                  <a:gd name="T42" fmla="*/ 1029 w 1029"/>
                  <a:gd name="T43" fmla="*/ 351 h 604"/>
                  <a:gd name="T44" fmla="*/ 939 w 1029"/>
                  <a:gd name="T45" fmla="*/ 409 h 604"/>
                  <a:gd name="T46" fmla="*/ 899 w 1029"/>
                  <a:gd name="T47" fmla="*/ 417 h 604"/>
                  <a:gd name="T48" fmla="*/ 874 w 1029"/>
                  <a:gd name="T49" fmla="*/ 443 h 604"/>
                  <a:gd name="T50" fmla="*/ 830 w 1029"/>
                  <a:gd name="T51" fmla="*/ 414 h 604"/>
                  <a:gd name="T52" fmla="*/ 851 w 1029"/>
                  <a:gd name="T53" fmla="*/ 393 h 604"/>
                  <a:gd name="T54" fmla="*/ 792 w 1029"/>
                  <a:gd name="T55" fmla="*/ 379 h 604"/>
                  <a:gd name="T56" fmla="*/ 759 w 1029"/>
                  <a:gd name="T57" fmla="*/ 364 h 604"/>
                  <a:gd name="T58" fmla="*/ 744 w 1029"/>
                  <a:gd name="T59" fmla="*/ 394 h 604"/>
                  <a:gd name="T60" fmla="*/ 747 w 1029"/>
                  <a:gd name="T61" fmla="*/ 445 h 604"/>
                  <a:gd name="T62" fmla="*/ 795 w 1029"/>
                  <a:gd name="T63" fmla="*/ 523 h 604"/>
                  <a:gd name="T64" fmla="*/ 771 w 1029"/>
                  <a:gd name="T65" fmla="*/ 547 h 604"/>
                  <a:gd name="T66" fmla="*/ 708 w 1029"/>
                  <a:gd name="T67" fmla="*/ 556 h 604"/>
                  <a:gd name="T68" fmla="*/ 618 w 1029"/>
                  <a:gd name="T69" fmla="*/ 517 h 604"/>
                  <a:gd name="T70" fmla="*/ 668 w 1029"/>
                  <a:gd name="T71" fmla="*/ 567 h 604"/>
                  <a:gd name="T72" fmla="*/ 665 w 1029"/>
                  <a:gd name="T73" fmla="*/ 604 h 604"/>
                  <a:gd name="T74" fmla="*/ 518 w 1029"/>
                  <a:gd name="T75" fmla="*/ 570 h 604"/>
                  <a:gd name="T76" fmla="*/ 471 w 1029"/>
                  <a:gd name="T77" fmla="*/ 523 h 604"/>
                  <a:gd name="T78" fmla="*/ 410 w 1029"/>
                  <a:gd name="T79" fmla="*/ 473 h 604"/>
                  <a:gd name="T80" fmla="*/ 367 w 1029"/>
                  <a:gd name="T81" fmla="*/ 453 h 604"/>
                  <a:gd name="T82" fmla="*/ 392 w 1029"/>
                  <a:gd name="T83" fmla="*/ 433 h 604"/>
                  <a:gd name="T84" fmla="*/ 459 w 1029"/>
                  <a:gd name="T85" fmla="*/ 399 h 604"/>
                  <a:gd name="T86" fmla="*/ 500 w 1029"/>
                  <a:gd name="T87" fmla="*/ 378 h 604"/>
                  <a:gd name="T88" fmla="*/ 577 w 1029"/>
                  <a:gd name="T89" fmla="*/ 380 h 604"/>
                  <a:gd name="T90" fmla="*/ 614 w 1029"/>
                  <a:gd name="T91" fmla="*/ 395 h 604"/>
                  <a:gd name="T92" fmla="*/ 687 w 1029"/>
                  <a:gd name="T93" fmla="*/ 387 h 604"/>
                  <a:gd name="T94" fmla="*/ 581 w 1029"/>
                  <a:gd name="T95" fmla="*/ 355 h 604"/>
                  <a:gd name="T96" fmla="*/ 542 w 1029"/>
                  <a:gd name="T97" fmla="*/ 361 h 604"/>
                  <a:gd name="T98" fmla="*/ 539 w 1029"/>
                  <a:gd name="T99" fmla="*/ 350 h 604"/>
                  <a:gd name="T100" fmla="*/ 576 w 1029"/>
                  <a:gd name="T101" fmla="*/ 306 h 604"/>
                  <a:gd name="T102" fmla="*/ 576 w 1029"/>
                  <a:gd name="T103" fmla="*/ 274 h 604"/>
                  <a:gd name="T104" fmla="*/ 524 w 1029"/>
                  <a:gd name="T105" fmla="*/ 254 h 604"/>
                  <a:gd name="T106" fmla="*/ 473 w 1029"/>
                  <a:gd name="T107" fmla="*/ 198 h 604"/>
                  <a:gd name="T108" fmla="*/ 434 w 1029"/>
                  <a:gd name="T109" fmla="*/ 168 h 604"/>
                  <a:gd name="T110" fmla="*/ 408 w 1029"/>
                  <a:gd name="T111" fmla="*/ 163 h 604"/>
                  <a:gd name="T112" fmla="*/ 378 w 1029"/>
                  <a:gd name="T113" fmla="*/ 203 h 604"/>
                  <a:gd name="T114" fmla="*/ 207 w 1029"/>
                  <a:gd name="T115" fmla="*/ 174 h 604"/>
                  <a:gd name="T116" fmla="*/ 114 w 1029"/>
                  <a:gd name="T117" fmla="*/ 189 h 604"/>
                  <a:gd name="T118" fmla="*/ 79 w 1029"/>
                  <a:gd name="T119" fmla="*/ 187 h 604"/>
                  <a:gd name="T120" fmla="*/ 16 w 1029"/>
                  <a:gd name="T121" fmla="*/ 180 h 604"/>
                  <a:gd name="T122" fmla="*/ 9 w 1029"/>
                  <a:gd name="T123" fmla="*/ 158 h 604"/>
                  <a:gd name="T124" fmla="*/ 75 w 1029"/>
                  <a:gd name="T125" fmla="*/ 149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29" name="Freeform 417"/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797 w 1268"/>
                  <a:gd name="T1" fmla="*/ 38 h 321"/>
                  <a:gd name="T2" fmla="*/ 813 w 1268"/>
                  <a:gd name="T3" fmla="*/ 16 h 321"/>
                  <a:gd name="T4" fmla="*/ 846 w 1268"/>
                  <a:gd name="T5" fmla="*/ 10 h 321"/>
                  <a:gd name="T6" fmla="*/ 865 w 1268"/>
                  <a:gd name="T7" fmla="*/ 25 h 321"/>
                  <a:gd name="T8" fmla="*/ 938 w 1268"/>
                  <a:gd name="T9" fmla="*/ 14 h 321"/>
                  <a:gd name="T10" fmla="*/ 1020 w 1268"/>
                  <a:gd name="T11" fmla="*/ 1 h 321"/>
                  <a:gd name="T12" fmla="*/ 1084 w 1268"/>
                  <a:gd name="T13" fmla="*/ 17 h 321"/>
                  <a:gd name="T14" fmla="*/ 1133 w 1268"/>
                  <a:gd name="T15" fmla="*/ 20 h 321"/>
                  <a:gd name="T16" fmla="*/ 1268 w 1268"/>
                  <a:gd name="T17" fmla="*/ 32 h 321"/>
                  <a:gd name="T18" fmla="*/ 1242 w 1268"/>
                  <a:gd name="T19" fmla="*/ 50 h 321"/>
                  <a:gd name="T20" fmla="*/ 1163 w 1268"/>
                  <a:gd name="T21" fmla="*/ 64 h 321"/>
                  <a:gd name="T22" fmla="*/ 1053 w 1268"/>
                  <a:gd name="T23" fmla="*/ 77 h 321"/>
                  <a:gd name="T24" fmla="*/ 1029 w 1268"/>
                  <a:gd name="T25" fmla="*/ 96 h 321"/>
                  <a:gd name="T26" fmla="*/ 999 w 1268"/>
                  <a:gd name="T27" fmla="*/ 104 h 321"/>
                  <a:gd name="T28" fmla="*/ 942 w 1268"/>
                  <a:gd name="T29" fmla="*/ 102 h 321"/>
                  <a:gd name="T30" fmla="*/ 930 w 1268"/>
                  <a:gd name="T31" fmla="*/ 118 h 321"/>
                  <a:gd name="T32" fmla="*/ 747 w 1268"/>
                  <a:gd name="T33" fmla="*/ 133 h 321"/>
                  <a:gd name="T34" fmla="*/ 666 w 1268"/>
                  <a:gd name="T35" fmla="*/ 156 h 321"/>
                  <a:gd name="T36" fmla="*/ 635 w 1268"/>
                  <a:gd name="T37" fmla="*/ 181 h 321"/>
                  <a:gd name="T38" fmla="*/ 591 w 1268"/>
                  <a:gd name="T39" fmla="*/ 167 h 321"/>
                  <a:gd name="T40" fmla="*/ 570 w 1268"/>
                  <a:gd name="T41" fmla="*/ 181 h 321"/>
                  <a:gd name="T42" fmla="*/ 590 w 1268"/>
                  <a:gd name="T43" fmla="*/ 207 h 321"/>
                  <a:gd name="T44" fmla="*/ 545 w 1268"/>
                  <a:gd name="T45" fmla="*/ 237 h 321"/>
                  <a:gd name="T46" fmla="*/ 483 w 1268"/>
                  <a:gd name="T47" fmla="*/ 236 h 321"/>
                  <a:gd name="T48" fmla="*/ 404 w 1268"/>
                  <a:gd name="T49" fmla="*/ 242 h 321"/>
                  <a:gd name="T50" fmla="*/ 405 w 1268"/>
                  <a:gd name="T51" fmla="*/ 257 h 321"/>
                  <a:gd name="T52" fmla="*/ 392 w 1268"/>
                  <a:gd name="T53" fmla="*/ 293 h 321"/>
                  <a:gd name="T54" fmla="*/ 333 w 1268"/>
                  <a:gd name="T55" fmla="*/ 320 h 321"/>
                  <a:gd name="T56" fmla="*/ 290 w 1268"/>
                  <a:gd name="T57" fmla="*/ 296 h 321"/>
                  <a:gd name="T58" fmla="*/ 253 w 1268"/>
                  <a:gd name="T59" fmla="*/ 285 h 321"/>
                  <a:gd name="T60" fmla="*/ 96 w 1268"/>
                  <a:gd name="T61" fmla="*/ 276 h 321"/>
                  <a:gd name="T62" fmla="*/ 0 w 1268"/>
                  <a:gd name="T63" fmla="*/ 285 h 321"/>
                  <a:gd name="T64" fmla="*/ 10 w 1268"/>
                  <a:gd name="T65" fmla="*/ 266 h 321"/>
                  <a:gd name="T66" fmla="*/ 56 w 1268"/>
                  <a:gd name="T67" fmla="*/ 246 h 321"/>
                  <a:gd name="T68" fmla="*/ 143 w 1268"/>
                  <a:gd name="T69" fmla="*/ 235 h 321"/>
                  <a:gd name="T70" fmla="*/ 170 w 1268"/>
                  <a:gd name="T71" fmla="*/ 225 h 321"/>
                  <a:gd name="T72" fmla="*/ 190 w 1268"/>
                  <a:gd name="T73" fmla="*/ 217 h 321"/>
                  <a:gd name="T74" fmla="*/ 219 w 1268"/>
                  <a:gd name="T75" fmla="*/ 232 h 321"/>
                  <a:gd name="T76" fmla="*/ 247 w 1268"/>
                  <a:gd name="T77" fmla="*/ 247 h 321"/>
                  <a:gd name="T78" fmla="*/ 208 w 1268"/>
                  <a:gd name="T79" fmla="*/ 207 h 321"/>
                  <a:gd name="T80" fmla="*/ 193 w 1268"/>
                  <a:gd name="T81" fmla="*/ 200 h 321"/>
                  <a:gd name="T82" fmla="*/ 197 w 1268"/>
                  <a:gd name="T83" fmla="*/ 181 h 321"/>
                  <a:gd name="T84" fmla="*/ 246 w 1268"/>
                  <a:gd name="T85" fmla="*/ 174 h 321"/>
                  <a:gd name="T86" fmla="*/ 365 w 1268"/>
                  <a:gd name="T87" fmla="*/ 186 h 321"/>
                  <a:gd name="T88" fmla="*/ 418 w 1268"/>
                  <a:gd name="T89" fmla="*/ 174 h 321"/>
                  <a:gd name="T90" fmla="*/ 322 w 1268"/>
                  <a:gd name="T91" fmla="*/ 169 h 321"/>
                  <a:gd name="T92" fmla="*/ 299 w 1268"/>
                  <a:gd name="T93" fmla="*/ 149 h 321"/>
                  <a:gd name="T94" fmla="*/ 378 w 1268"/>
                  <a:gd name="T95" fmla="*/ 137 h 321"/>
                  <a:gd name="T96" fmla="*/ 438 w 1268"/>
                  <a:gd name="T97" fmla="*/ 155 h 321"/>
                  <a:gd name="T98" fmla="*/ 478 w 1268"/>
                  <a:gd name="T99" fmla="*/ 124 h 321"/>
                  <a:gd name="T100" fmla="*/ 664 w 1268"/>
                  <a:gd name="T101" fmla="*/ 87 h 321"/>
                  <a:gd name="T102" fmla="*/ 589 w 1268"/>
                  <a:gd name="T103" fmla="*/ 110 h 321"/>
                  <a:gd name="T104" fmla="*/ 449 w 1268"/>
                  <a:gd name="T105" fmla="*/ 111 h 321"/>
                  <a:gd name="T106" fmla="*/ 312 w 1268"/>
                  <a:gd name="T107" fmla="*/ 116 h 321"/>
                  <a:gd name="T108" fmla="*/ 253 w 1268"/>
                  <a:gd name="T109" fmla="*/ 101 h 321"/>
                  <a:gd name="T110" fmla="*/ 219 w 1268"/>
                  <a:gd name="T111" fmla="*/ 80 h 321"/>
                  <a:gd name="T112" fmla="*/ 253 w 1268"/>
                  <a:gd name="T113" fmla="*/ 71 h 321"/>
                  <a:gd name="T114" fmla="*/ 446 w 1268"/>
                  <a:gd name="T115" fmla="*/ 47 h 321"/>
                  <a:gd name="T116" fmla="*/ 618 w 1268"/>
                  <a:gd name="T117" fmla="*/ 32 h 321"/>
                  <a:gd name="T118" fmla="*/ 674 w 1268"/>
                  <a:gd name="T119" fmla="*/ 20 h 321"/>
                  <a:gd name="T120" fmla="*/ 757 w 1268"/>
                  <a:gd name="T121" fmla="*/ 26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0" name="Freeform 418"/>
              <p:cNvSpPr>
                <a:spLocks/>
              </p:cNvSpPr>
              <p:nvPr/>
            </p:nvSpPr>
            <p:spPr bwMode="auto">
              <a:xfrm>
                <a:off x="553" y="1660"/>
                <a:ext cx="51" cy="37"/>
              </a:xfrm>
              <a:custGeom>
                <a:avLst/>
                <a:gdLst>
                  <a:gd name="T0" fmla="*/ 0 w 160"/>
                  <a:gd name="T1" fmla="*/ 0 h 117"/>
                  <a:gd name="T2" fmla="*/ 1 w 160"/>
                  <a:gd name="T3" fmla="*/ 10 h 117"/>
                  <a:gd name="T4" fmla="*/ 4 w 160"/>
                  <a:gd name="T5" fmla="*/ 19 h 117"/>
                  <a:gd name="T6" fmla="*/ 9 w 160"/>
                  <a:gd name="T7" fmla="*/ 29 h 117"/>
                  <a:gd name="T8" fmla="*/ 15 w 160"/>
                  <a:gd name="T9" fmla="*/ 39 h 117"/>
                  <a:gd name="T10" fmla="*/ 22 w 160"/>
                  <a:gd name="T11" fmla="*/ 48 h 117"/>
                  <a:gd name="T12" fmla="*/ 31 w 160"/>
                  <a:gd name="T13" fmla="*/ 59 h 117"/>
                  <a:gd name="T14" fmla="*/ 41 w 160"/>
                  <a:gd name="T15" fmla="*/ 68 h 117"/>
                  <a:gd name="T16" fmla="*/ 51 w 160"/>
                  <a:gd name="T17" fmla="*/ 77 h 117"/>
                  <a:gd name="T18" fmla="*/ 62 w 160"/>
                  <a:gd name="T19" fmla="*/ 85 h 117"/>
                  <a:gd name="T20" fmla="*/ 73 w 160"/>
                  <a:gd name="T21" fmla="*/ 93 h 117"/>
                  <a:gd name="T22" fmla="*/ 84 w 160"/>
                  <a:gd name="T23" fmla="*/ 99 h 117"/>
                  <a:gd name="T24" fmla="*/ 95 w 160"/>
                  <a:gd name="T25" fmla="*/ 105 h 117"/>
                  <a:gd name="T26" fmla="*/ 106 w 160"/>
                  <a:gd name="T27" fmla="*/ 111 h 117"/>
                  <a:gd name="T28" fmla="*/ 116 w 160"/>
                  <a:gd name="T29" fmla="*/ 114 h 117"/>
                  <a:gd name="T30" fmla="*/ 124 w 160"/>
                  <a:gd name="T31" fmla="*/ 117 h 117"/>
                  <a:gd name="T32" fmla="*/ 133 w 160"/>
                  <a:gd name="T33" fmla="*/ 117 h 117"/>
                  <a:gd name="T34" fmla="*/ 139 w 160"/>
                  <a:gd name="T35" fmla="*/ 116 h 117"/>
                  <a:gd name="T36" fmla="*/ 146 w 160"/>
                  <a:gd name="T37" fmla="*/ 113 h 117"/>
                  <a:gd name="T38" fmla="*/ 153 w 160"/>
                  <a:gd name="T39" fmla="*/ 110 h 117"/>
                  <a:gd name="T40" fmla="*/ 160 w 160"/>
                  <a:gd name="T41" fmla="*/ 104 h 117"/>
                  <a:gd name="T42" fmla="*/ 150 w 160"/>
                  <a:gd name="T43" fmla="*/ 91 h 117"/>
                  <a:gd name="T44" fmla="*/ 141 w 160"/>
                  <a:gd name="T45" fmla="*/ 79 h 117"/>
                  <a:gd name="T46" fmla="*/ 138 w 160"/>
                  <a:gd name="T47" fmla="*/ 73 h 117"/>
                  <a:gd name="T48" fmla="*/ 135 w 160"/>
                  <a:gd name="T49" fmla="*/ 66 h 117"/>
                  <a:gd name="T50" fmla="*/ 133 w 160"/>
                  <a:gd name="T51" fmla="*/ 58 h 117"/>
                  <a:gd name="T52" fmla="*/ 133 w 160"/>
                  <a:gd name="T53" fmla="*/ 49 h 117"/>
                  <a:gd name="T54" fmla="*/ 127 w 160"/>
                  <a:gd name="T55" fmla="*/ 48 h 117"/>
                  <a:gd name="T56" fmla="*/ 118 w 160"/>
                  <a:gd name="T57" fmla="*/ 45 h 117"/>
                  <a:gd name="T58" fmla="*/ 108 w 160"/>
                  <a:gd name="T59" fmla="*/ 40 h 117"/>
                  <a:gd name="T60" fmla="*/ 97 w 160"/>
                  <a:gd name="T61" fmla="*/ 34 h 117"/>
                  <a:gd name="T62" fmla="*/ 87 w 160"/>
                  <a:gd name="T63" fmla="*/ 28 h 117"/>
                  <a:gd name="T64" fmla="*/ 77 w 160"/>
                  <a:gd name="T65" fmla="*/ 21 h 117"/>
                  <a:gd name="T66" fmla="*/ 74 w 160"/>
                  <a:gd name="T67" fmla="*/ 17 h 117"/>
                  <a:gd name="T68" fmla="*/ 71 w 160"/>
                  <a:gd name="T69" fmla="*/ 13 h 117"/>
                  <a:gd name="T70" fmla="*/ 68 w 160"/>
                  <a:gd name="T71" fmla="*/ 10 h 117"/>
                  <a:gd name="T72" fmla="*/ 66 w 160"/>
                  <a:gd name="T73" fmla="*/ 6 h 117"/>
                  <a:gd name="T74" fmla="*/ 60 w 160"/>
                  <a:gd name="T75" fmla="*/ 6 h 117"/>
                  <a:gd name="T76" fmla="*/ 52 w 160"/>
                  <a:gd name="T77" fmla="*/ 6 h 117"/>
                  <a:gd name="T78" fmla="*/ 43 w 160"/>
                  <a:gd name="T79" fmla="*/ 4 h 117"/>
                  <a:gd name="T80" fmla="*/ 33 w 160"/>
                  <a:gd name="T81" fmla="*/ 0 h 117"/>
                  <a:gd name="T82" fmla="*/ 0 w 160"/>
                  <a:gd name="T8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1" name="Freeform 419"/>
              <p:cNvSpPr>
                <a:spLocks/>
              </p:cNvSpPr>
              <p:nvPr/>
            </p:nvSpPr>
            <p:spPr bwMode="auto">
              <a:xfrm>
                <a:off x="527" y="1592"/>
                <a:ext cx="26" cy="50"/>
              </a:xfrm>
              <a:custGeom>
                <a:avLst/>
                <a:gdLst>
                  <a:gd name="T0" fmla="*/ 40 w 80"/>
                  <a:gd name="T1" fmla="*/ 123 h 141"/>
                  <a:gd name="T2" fmla="*/ 80 w 80"/>
                  <a:gd name="T3" fmla="*/ 36 h 141"/>
                  <a:gd name="T4" fmla="*/ 80 w 80"/>
                  <a:gd name="T5" fmla="*/ 18 h 141"/>
                  <a:gd name="T6" fmla="*/ 68 w 80"/>
                  <a:gd name="T7" fmla="*/ 17 h 141"/>
                  <a:gd name="T8" fmla="*/ 59 w 80"/>
                  <a:gd name="T9" fmla="*/ 16 h 141"/>
                  <a:gd name="T10" fmla="*/ 53 w 80"/>
                  <a:gd name="T11" fmla="*/ 14 h 141"/>
                  <a:gd name="T12" fmla="*/ 47 w 80"/>
                  <a:gd name="T13" fmla="*/ 11 h 141"/>
                  <a:gd name="T14" fmla="*/ 44 w 80"/>
                  <a:gd name="T15" fmla="*/ 8 h 141"/>
                  <a:gd name="T16" fmla="*/ 42 w 80"/>
                  <a:gd name="T17" fmla="*/ 5 h 141"/>
                  <a:gd name="T18" fmla="*/ 41 w 80"/>
                  <a:gd name="T19" fmla="*/ 2 h 141"/>
                  <a:gd name="T20" fmla="*/ 40 w 80"/>
                  <a:gd name="T21" fmla="*/ 0 h 141"/>
                  <a:gd name="T22" fmla="*/ 0 w 80"/>
                  <a:gd name="T23" fmla="*/ 0 h 141"/>
                  <a:gd name="T24" fmla="*/ 0 w 80"/>
                  <a:gd name="T25" fmla="*/ 23 h 141"/>
                  <a:gd name="T26" fmla="*/ 0 w 80"/>
                  <a:gd name="T27" fmla="*/ 40 h 141"/>
                  <a:gd name="T28" fmla="*/ 0 w 80"/>
                  <a:gd name="T29" fmla="*/ 52 h 141"/>
                  <a:gd name="T30" fmla="*/ 0 w 80"/>
                  <a:gd name="T31" fmla="*/ 61 h 141"/>
                  <a:gd name="T32" fmla="*/ 1 w 80"/>
                  <a:gd name="T33" fmla="*/ 69 h 141"/>
                  <a:gd name="T34" fmla="*/ 3 w 80"/>
                  <a:gd name="T35" fmla="*/ 78 h 141"/>
                  <a:gd name="T36" fmla="*/ 7 w 80"/>
                  <a:gd name="T37" fmla="*/ 88 h 141"/>
                  <a:gd name="T38" fmla="*/ 11 w 80"/>
                  <a:gd name="T39" fmla="*/ 99 h 141"/>
                  <a:gd name="T40" fmla="*/ 20 w 80"/>
                  <a:gd name="T41" fmla="*/ 121 h 141"/>
                  <a:gd name="T42" fmla="*/ 27 w 80"/>
                  <a:gd name="T43" fmla="*/ 141 h 141"/>
                  <a:gd name="T44" fmla="*/ 31 w 80"/>
                  <a:gd name="T45" fmla="*/ 135 h 141"/>
                  <a:gd name="T46" fmla="*/ 33 w 80"/>
                  <a:gd name="T47" fmla="*/ 129 h 141"/>
                  <a:gd name="T48" fmla="*/ 34 w 80"/>
                  <a:gd name="T49" fmla="*/ 127 h 141"/>
                  <a:gd name="T50" fmla="*/ 36 w 80"/>
                  <a:gd name="T51" fmla="*/ 125 h 141"/>
                  <a:gd name="T52" fmla="*/ 38 w 80"/>
                  <a:gd name="T53" fmla="*/ 123 h 141"/>
                  <a:gd name="T54" fmla="*/ 40 w 80"/>
                  <a:gd name="T55" fmla="*/ 123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2" name="Freeform 420"/>
              <p:cNvSpPr>
                <a:spLocks/>
              </p:cNvSpPr>
              <p:nvPr/>
            </p:nvSpPr>
            <p:spPr bwMode="auto">
              <a:xfrm>
                <a:off x="1379" y="1383"/>
                <a:ext cx="83" cy="40"/>
              </a:xfrm>
              <a:custGeom>
                <a:avLst/>
                <a:gdLst>
                  <a:gd name="T0" fmla="*/ 0 w 259"/>
                  <a:gd name="T1" fmla="*/ 93 h 124"/>
                  <a:gd name="T2" fmla="*/ 0 w 259"/>
                  <a:gd name="T3" fmla="*/ 96 h 124"/>
                  <a:gd name="T4" fmla="*/ 2 w 259"/>
                  <a:gd name="T5" fmla="*/ 100 h 124"/>
                  <a:gd name="T6" fmla="*/ 4 w 259"/>
                  <a:gd name="T7" fmla="*/ 103 h 124"/>
                  <a:gd name="T8" fmla="*/ 6 w 259"/>
                  <a:gd name="T9" fmla="*/ 106 h 124"/>
                  <a:gd name="T10" fmla="*/ 14 w 259"/>
                  <a:gd name="T11" fmla="*/ 111 h 124"/>
                  <a:gd name="T12" fmla="*/ 23 w 259"/>
                  <a:gd name="T13" fmla="*/ 115 h 124"/>
                  <a:gd name="T14" fmla="*/ 31 w 259"/>
                  <a:gd name="T15" fmla="*/ 120 h 124"/>
                  <a:gd name="T16" fmla="*/ 41 w 259"/>
                  <a:gd name="T17" fmla="*/ 122 h 124"/>
                  <a:gd name="T18" fmla="*/ 51 w 259"/>
                  <a:gd name="T19" fmla="*/ 124 h 124"/>
                  <a:gd name="T20" fmla="*/ 60 w 259"/>
                  <a:gd name="T21" fmla="*/ 124 h 124"/>
                  <a:gd name="T22" fmla="*/ 68 w 259"/>
                  <a:gd name="T23" fmla="*/ 124 h 124"/>
                  <a:gd name="T24" fmla="*/ 75 w 259"/>
                  <a:gd name="T25" fmla="*/ 123 h 124"/>
                  <a:gd name="T26" fmla="*/ 81 w 259"/>
                  <a:gd name="T27" fmla="*/ 122 h 124"/>
                  <a:gd name="T28" fmla="*/ 87 w 259"/>
                  <a:gd name="T29" fmla="*/ 120 h 124"/>
                  <a:gd name="T30" fmla="*/ 97 w 259"/>
                  <a:gd name="T31" fmla="*/ 114 h 124"/>
                  <a:gd name="T32" fmla="*/ 106 w 259"/>
                  <a:gd name="T33" fmla="*/ 108 h 124"/>
                  <a:gd name="T34" fmla="*/ 115 w 259"/>
                  <a:gd name="T35" fmla="*/ 103 h 124"/>
                  <a:gd name="T36" fmla="*/ 125 w 259"/>
                  <a:gd name="T37" fmla="*/ 98 h 124"/>
                  <a:gd name="T38" fmla="*/ 130 w 259"/>
                  <a:gd name="T39" fmla="*/ 96 h 124"/>
                  <a:gd name="T40" fmla="*/ 137 w 259"/>
                  <a:gd name="T41" fmla="*/ 94 h 124"/>
                  <a:gd name="T42" fmla="*/ 145 w 259"/>
                  <a:gd name="T43" fmla="*/ 93 h 124"/>
                  <a:gd name="T44" fmla="*/ 152 w 259"/>
                  <a:gd name="T45" fmla="*/ 93 h 124"/>
                  <a:gd name="T46" fmla="*/ 162 w 259"/>
                  <a:gd name="T47" fmla="*/ 94 h 124"/>
                  <a:gd name="T48" fmla="*/ 171 w 259"/>
                  <a:gd name="T49" fmla="*/ 96 h 124"/>
                  <a:gd name="T50" fmla="*/ 180 w 259"/>
                  <a:gd name="T51" fmla="*/ 99 h 124"/>
                  <a:gd name="T52" fmla="*/ 188 w 259"/>
                  <a:gd name="T53" fmla="*/ 103 h 124"/>
                  <a:gd name="T54" fmla="*/ 204 w 259"/>
                  <a:gd name="T55" fmla="*/ 111 h 124"/>
                  <a:gd name="T56" fmla="*/ 219 w 259"/>
                  <a:gd name="T57" fmla="*/ 117 h 124"/>
                  <a:gd name="T58" fmla="*/ 259 w 259"/>
                  <a:gd name="T59" fmla="*/ 117 h 124"/>
                  <a:gd name="T60" fmla="*/ 259 w 259"/>
                  <a:gd name="T61" fmla="*/ 99 h 124"/>
                  <a:gd name="T62" fmla="*/ 252 w 259"/>
                  <a:gd name="T63" fmla="*/ 98 h 124"/>
                  <a:gd name="T64" fmla="*/ 244 w 259"/>
                  <a:gd name="T65" fmla="*/ 96 h 124"/>
                  <a:gd name="T66" fmla="*/ 236 w 259"/>
                  <a:gd name="T67" fmla="*/ 94 h 124"/>
                  <a:gd name="T68" fmla="*/ 226 w 259"/>
                  <a:gd name="T69" fmla="*/ 93 h 124"/>
                  <a:gd name="T70" fmla="*/ 230 w 259"/>
                  <a:gd name="T71" fmla="*/ 85 h 124"/>
                  <a:gd name="T72" fmla="*/ 236 w 259"/>
                  <a:gd name="T73" fmla="*/ 79 h 124"/>
                  <a:gd name="T74" fmla="*/ 240 w 259"/>
                  <a:gd name="T75" fmla="*/ 74 h 124"/>
                  <a:gd name="T76" fmla="*/ 246 w 259"/>
                  <a:gd name="T77" fmla="*/ 69 h 124"/>
                  <a:gd name="T78" fmla="*/ 238 w 259"/>
                  <a:gd name="T79" fmla="*/ 61 h 124"/>
                  <a:gd name="T80" fmla="*/ 230 w 259"/>
                  <a:gd name="T81" fmla="*/ 56 h 124"/>
                  <a:gd name="T82" fmla="*/ 222 w 259"/>
                  <a:gd name="T83" fmla="*/ 50 h 124"/>
                  <a:gd name="T84" fmla="*/ 214 w 259"/>
                  <a:gd name="T85" fmla="*/ 46 h 124"/>
                  <a:gd name="T86" fmla="*/ 197 w 259"/>
                  <a:gd name="T87" fmla="*/ 37 h 124"/>
                  <a:gd name="T88" fmla="*/ 182 w 259"/>
                  <a:gd name="T89" fmla="*/ 30 h 124"/>
                  <a:gd name="T90" fmla="*/ 166 w 259"/>
                  <a:gd name="T91" fmla="*/ 23 h 124"/>
                  <a:gd name="T92" fmla="*/ 153 w 259"/>
                  <a:gd name="T93" fmla="*/ 17 h 124"/>
                  <a:gd name="T94" fmla="*/ 147 w 259"/>
                  <a:gd name="T95" fmla="*/ 13 h 124"/>
                  <a:gd name="T96" fmla="*/ 141 w 259"/>
                  <a:gd name="T97" fmla="*/ 10 h 124"/>
                  <a:gd name="T98" fmla="*/ 137 w 259"/>
                  <a:gd name="T99" fmla="*/ 5 h 124"/>
                  <a:gd name="T100" fmla="*/ 132 w 259"/>
                  <a:gd name="T101" fmla="*/ 0 h 124"/>
                  <a:gd name="T102" fmla="*/ 124 w 259"/>
                  <a:gd name="T103" fmla="*/ 3 h 124"/>
                  <a:gd name="T104" fmla="*/ 114 w 259"/>
                  <a:gd name="T105" fmla="*/ 7 h 124"/>
                  <a:gd name="T106" fmla="*/ 105 w 259"/>
                  <a:gd name="T107" fmla="*/ 12 h 124"/>
                  <a:gd name="T108" fmla="*/ 95 w 259"/>
                  <a:gd name="T109" fmla="*/ 17 h 124"/>
                  <a:gd name="T110" fmla="*/ 75 w 259"/>
                  <a:gd name="T111" fmla="*/ 29 h 124"/>
                  <a:gd name="T112" fmla="*/ 57 w 259"/>
                  <a:gd name="T113" fmla="*/ 42 h 124"/>
                  <a:gd name="T114" fmla="*/ 38 w 259"/>
                  <a:gd name="T115" fmla="*/ 56 h 124"/>
                  <a:gd name="T116" fmla="*/ 23 w 259"/>
                  <a:gd name="T117" fmla="*/ 70 h 124"/>
                  <a:gd name="T118" fmla="*/ 9 w 259"/>
                  <a:gd name="T119" fmla="*/ 83 h 124"/>
                  <a:gd name="T120" fmla="*/ 0 w 259"/>
                  <a:gd name="T121" fmla="*/ 93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3" name="Freeform 421"/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32 h 57"/>
                  <a:gd name="T2" fmla="*/ 7 w 119"/>
                  <a:gd name="T3" fmla="*/ 35 h 57"/>
                  <a:gd name="T4" fmla="*/ 14 w 119"/>
                  <a:gd name="T5" fmla="*/ 38 h 57"/>
                  <a:gd name="T6" fmla="*/ 20 w 119"/>
                  <a:gd name="T7" fmla="*/ 42 h 57"/>
                  <a:gd name="T8" fmla="*/ 26 w 119"/>
                  <a:gd name="T9" fmla="*/ 47 h 57"/>
                  <a:gd name="T10" fmla="*/ 32 w 119"/>
                  <a:gd name="T11" fmla="*/ 51 h 57"/>
                  <a:gd name="T12" fmla="*/ 36 w 119"/>
                  <a:gd name="T13" fmla="*/ 54 h 57"/>
                  <a:gd name="T14" fmla="*/ 41 w 119"/>
                  <a:gd name="T15" fmla="*/ 56 h 57"/>
                  <a:gd name="T16" fmla="*/ 47 w 119"/>
                  <a:gd name="T17" fmla="*/ 57 h 57"/>
                  <a:gd name="T18" fmla="*/ 55 w 119"/>
                  <a:gd name="T19" fmla="*/ 57 h 57"/>
                  <a:gd name="T20" fmla="*/ 62 w 119"/>
                  <a:gd name="T21" fmla="*/ 56 h 57"/>
                  <a:gd name="T22" fmla="*/ 70 w 119"/>
                  <a:gd name="T23" fmla="*/ 55 h 57"/>
                  <a:gd name="T24" fmla="*/ 77 w 119"/>
                  <a:gd name="T25" fmla="*/ 53 h 57"/>
                  <a:gd name="T26" fmla="*/ 83 w 119"/>
                  <a:gd name="T27" fmla="*/ 50 h 57"/>
                  <a:gd name="T28" fmla="*/ 89 w 119"/>
                  <a:gd name="T29" fmla="*/ 48 h 57"/>
                  <a:gd name="T30" fmla="*/ 93 w 119"/>
                  <a:gd name="T31" fmla="*/ 44 h 57"/>
                  <a:gd name="T32" fmla="*/ 97 w 119"/>
                  <a:gd name="T33" fmla="*/ 40 h 57"/>
                  <a:gd name="T34" fmla="*/ 106 w 119"/>
                  <a:gd name="T35" fmla="*/ 32 h 57"/>
                  <a:gd name="T36" fmla="*/ 112 w 119"/>
                  <a:gd name="T37" fmla="*/ 23 h 57"/>
                  <a:gd name="T38" fmla="*/ 116 w 119"/>
                  <a:gd name="T39" fmla="*/ 13 h 57"/>
                  <a:gd name="T40" fmla="*/ 119 w 119"/>
                  <a:gd name="T41" fmla="*/ 1 h 57"/>
                  <a:gd name="T42" fmla="*/ 101 w 119"/>
                  <a:gd name="T43" fmla="*/ 0 h 57"/>
                  <a:gd name="T44" fmla="*/ 82 w 119"/>
                  <a:gd name="T45" fmla="*/ 0 h 57"/>
                  <a:gd name="T46" fmla="*/ 63 w 119"/>
                  <a:gd name="T47" fmla="*/ 2 h 57"/>
                  <a:gd name="T48" fmla="*/ 45 w 119"/>
                  <a:gd name="T49" fmla="*/ 5 h 57"/>
                  <a:gd name="T50" fmla="*/ 36 w 119"/>
                  <a:gd name="T51" fmla="*/ 7 h 57"/>
                  <a:gd name="T52" fmla="*/ 28 w 119"/>
                  <a:gd name="T53" fmla="*/ 10 h 57"/>
                  <a:gd name="T54" fmla="*/ 22 w 119"/>
                  <a:gd name="T55" fmla="*/ 13 h 57"/>
                  <a:gd name="T56" fmla="*/ 15 w 119"/>
                  <a:gd name="T57" fmla="*/ 16 h 57"/>
                  <a:gd name="T58" fmla="*/ 10 w 119"/>
                  <a:gd name="T59" fmla="*/ 19 h 57"/>
                  <a:gd name="T60" fmla="*/ 5 w 119"/>
                  <a:gd name="T61" fmla="*/ 23 h 57"/>
                  <a:gd name="T62" fmla="*/ 2 w 119"/>
                  <a:gd name="T63" fmla="*/ 27 h 57"/>
                  <a:gd name="T64" fmla="*/ 0 w 119"/>
                  <a:gd name="T65" fmla="*/ 3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4" name="Freeform 422"/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50 h 52"/>
                  <a:gd name="T2" fmla="*/ 6 w 107"/>
                  <a:gd name="T3" fmla="*/ 51 h 52"/>
                  <a:gd name="T4" fmla="*/ 9 w 107"/>
                  <a:gd name="T5" fmla="*/ 52 h 52"/>
                  <a:gd name="T6" fmla="*/ 13 w 107"/>
                  <a:gd name="T7" fmla="*/ 52 h 52"/>
                  <a:gd name="T8" fmla="*/ 17 w 107"/>
                  <a:gd name="T9" fmla="*/ 52 h 52"/>
                  <a:gd name="T10" fmla="*/ 24 w 107"/>
                  <a:gd name="T11" fmla="*/ 50 h 52"/>
                  <a:gd name="T12" fmla="*/ 34 w 107"/>
                  <a:gd name="T13" fmla="*/ 50 h 52"/>
                  <a:gd name="T14" fmla="*/ 43 w 107"/>
                  <a:gd name="T15" fmla="*/ 49 h 52"/>
                  <a:gd name="T16" fmla="*/ 53 w 107"/>
                  <a:gd name="T17" fmla="*/ 48 h 52"/>
                  <a:gd name="T18" fmla="*/ 62 w 107"/>
                  <a:gd name="T19" fmla="*/ 47 h 52"/>
                  <a:gd name="T20" fmla="*/ 70 w 107"/>
                  <a:gd name="T21" fmla="*/ 43 h 52"/>
                  <a:gd name="T22" fmla="*/ 79 w 107"/>
                  <a:gd name="T23" fmla="*/ 40 h 52"/>
                  <a:gd name="T24" fmla="*/ 88 w 107"/>
                  <a:gd name="T25" fmla="*/ 36 h 52"/>
                  <a:gd name="T26" fmla="*/ 97 w 107"/>
                  <a:gd name="T27" fmla="*/ 31 h 52"/>
                  <a:gd name="T28" fmla="*/ 107 w 107"/>
                  <a:gd name="T29" fmla="*/ 24 h 52"/>
                  <a:gd name="T30" fmla="*/ 107 w 107"/>
                  <a:gd name="T31" fmla="*/ 0 h 52"/>
                  <a:gd name="T32" fmla="*/ 98 w 107"/>
                  <a:gd name="T33" fmla="*/ 1 h 52"/>
                  <a:gd name="T34" fmla="*/ 86 w 107"/>
                  <a:gd name="T35" fmla="*/ 3 h 52"/>
                  <a:gd name="T36" fmla="*/ 72 w 107"/>
                  <a:gd name="T37" fmla="*/ 7 h 52"/>
                  <a:gd name="T38" fmla="*/ 56 w 107"/>
                  <a:gd name="T39" fmla="*/ 13 h 52"/>
                  <a:gd name="T40" fmla="*/ 41 w 107"/>
                  <a:gd name="T41" fmla="*/ 20 h 52"/>
                  <a:gd name="T42" fmla="*/ 25 w 107"/>
                  <a:gd name="T43" fmla="*/ 28 h 52"/>
                  <a:gd name="T44" fmla="*/ 19 w 107"/>
                  <a:gd name="T45" fmla="*/ 33 h 52"/>
                  <a:gd name="T46" fmla="*/ 12 w 107"/>
                  <a:gd name="T47" fmla="*/ 38 h 52"/>
                  <a:gd name="T48" fmla="*/ 6 w 107"/>
                  <a:gd name="T49" fmla="*/ 43 h 52"/>
                  <a:gd name="T50" fmla="*/ 0 w 107"/>
                  <a:gd name="T51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5" name="Freeform 423"/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27 w 246"/>
                  <a:gd name="T1" fmla="*/ 99 h 99"/>
                  <a:gd name="T2" fmla="*/ 22 w 246"/>
                  <a:gd name="T3" fmla="*/ 97 h 99"/>
                  <a:gd name="T4" fmla="*/ 17 w 246"/>
                  <a:gd name="T5" fmla="*/ 96 h 99"/>
                  <a:gd name="T6" fmla="*/ 12 w 246"/>
                  <a:gd name="T7" fmla="*/ 93 h 99"/>
                  <a:gd name="T8" fmla="*/ 9 w 246"/>
                  <a:gd name="T9" fmla="*/ 90 h 99"/>
                  <a:gd name="T10" fmla="*/ 6 w 246"/>
                  <a:gd name="T11" fmla="*/ 86 h 99"/>
                  <a:gd name="T12" fmla="*/ 2 w 246"/>
                  <a:gd name="T13" fmla="*/ 82 h 99"/>
                  <a:gd name="T14" fmla="*/ 1 w 246"/>
                  <a:gd name="T15" fmla="*/ 78 h 99"/>
                  <a:gd name="T16" fmla="*/ 0 w 246"/>
                  <a:gd name="T17" fmla="*/ 73 h 99"/>
                  <a:gd name="T18" fmla="*/ 0 w 246"/>
                  <a:gd name="T19" fmla="*/ 69 h 99"/>
                  <a:gd name="T20" fmla="*/ 1 w 246"/>
                  <a:gd name="T21" fmla="*/ 65 h 99"/>
                  <a:gd name="T22" fmla="*/ 3 w 246"/>
                  <a:gd name="T23" fmla="*/ 60 h 99"/>
                  <a:gd name="T24" fmla="*/ 5 w 246"/>
                  <a:gd name="T25" fmla="*/ 56 h 99"/>
                  <a:gd name="T26" fmla="*/ 10 w 246"/>
                  <a:gd name="T27" fmla="*/ 49 h 99"/>
                  <a:gd name="T28" fmla="*/ 18 w 246"/>
                  <a:gd name="T29" fmla="*/ 41 h 99"/>
                  <a:gd name="T30" fmla="*/ 25 w 246"/>
                  <a:gd name="T31" fmla="*/ 34 h 99"/>
                  <a:gd name="T32" fmla="*/ 35 w 246"/>
                  <a:gd name="T33" fmla="*/ 28 h 99"/>
                  <a:gd name="T34" fmla="*/ 46 w 246"/>
                  <a:gd name="T35" fmla="*/ 23 h 99"/>
                  <a:gd name="T36" fmla="*/ 57 w 246"/>
                  <a:gd name="T37" fmla="*/ 18 h 99"/>
                  <a:gd name="T38" fmla="*/ 69 w 246"/>
                  <a:gd name="T39" fmla="*/ 14 h 99"/>
                  <a:gd name="T40" fmla="*/ 81 w 246"/>
                  <a:gd name="T41" fmla="*/ 10 h 99"/>
                  <a:gd name="T42" fmla="*/ 92 w 246"/>
                  <a:gd name="T43" fmla="*/ 7 h 99"/>
                  <a:gd name="T44" fmla="*/ 104 w 246"/>
                  <a:gd name="T45" fmla="*/ 4 h 99"/>
                  <a:gd name="T46" fmla="*/ 124 w 246"/>
                  <a:gd name="T47" fmla="*/ 1 h 99"/>
                  <a:gd name="T48" fmla="*/ 140 w 246"/>
                  <a:gd name="T49" fmla="*/ 0 h 99"/>
                  <a:gd name="T50" fmla="*/ 168 w 246"/>
                  <a:gd name="T51" fmla="*/ 0 h 99"/>
                  <a:gd name="T52" fmla="*/ 193 w 246"/>
                  <a:gd name="T53" fmla="*/ 1 h 99"/>
                  <a:gd name="T54" fmla="*/ 219 w 246"/>
                  <a:gd name="T55" fmla="*/ 2 h 99"/>
                  <a:gd name="T56" fmla="*/ 246 w 246"/>
                  <a:gd name="T57" fmla="*/ 6 h 99"/>
                  <a:gd name="T58" fmla="*/ 244 w 246"/>
                  <a:gd name="T59" fmla="*/ 11 h 99"/>
                  <a:gd name="T60" fmla="*/ 241 w 246"/>
                  <a:gd name="T61" fmla="*/ 15 h 99"/>
                  <a:gd name="T62" fmla="*/ 236 w 246"/>
                  <a:gd name="T63" fmla="*/ 20 h 99"/>
                  <a:gd name="T64" fmla="*/ 231 w 246"/>
                  <a:gd name="T65" fmla="*/ 26 h 99"/>
                  <a:gd name="T66" fmla="*/ 215 w 246"/>
                  <a:gd name="T67" fmla="*/ 36 h 99"/>
                  <a:gd name="T68" fmla="*/ 199 w 246"/>
                  <a:gd name="T69" fmla="*/ 46 h 99"/>
                  <a:gd name="T70" fmla="*/ 180 w 246"/>
                  <a:gd name="T71" fmla="*/ 55 h 99"/>
                  <a:gd name="T72" fmla="*/ 162 w 246"/>
                  <a:gd name="T73" fmla="*/ 61 h 99"/>
                  <a:gd name="T74" fmla="*/ 152 w 246"/>
                  <a:gd name="T75" fmla="*/ 64 h 99"/>
                  <a:gd name="T76" fmla="*/ 143 w 246"/>
                  <a:gd name="T77" fmla="*/ 66 h 99"/>
                  <a:gd name="T78" fmla="*/ 134 w 246"/>
                  <a:gd name="T79" fmla="*/ 67 h 99"/>
                  <a:gd name="T80" fmla="*/ 126 w 246"/>
                  <a:gd name="T81" fmla="*/ 67 h 99"/>
                  <a:gd name="T82" fmla="*/ 120 w 246"/>
                  <a:gd name="T83" fmla="*/ 67 h 99"/>
                  <a:gd name="T84" fmla="*/ 110 w 246"/>
                  <a:gd name="T85" fmla="*/ 67 h 99"/>
                  <a:gd name="T86" fmla="*/ 100 w 246"/>
                  <a:gd name="T87" fmla="*/ 67 h 99"/>
                  <a:gd name="T88" fmla="*/ 93 w 246"/>
                  <a:gd name="T89" fmla="*/ 67 h 99"/>
                  <a:gd name="T90" fmla="*/ 88 w 246"/>
                  <a:gd name="T91" fmla="*/ 69 h 99"/>
                  <a:gd name="T92" fmla="*/ 80 w 246"/>
                  <a:gd name="T93" fmla="*/ 72 h 99"/>
                  <a:gd name="T94" fmla="*/ 72 w 246"/>
                  <a:gd name="T95" fmla="*/ 77 h 99"/>
                  <a:gd name="T96" fmla="*/ 63 w 246"/>
                  <a:gd name="T97" fmla="*/ 83 h 99"/>
                  <a:gd name="T98" fmla="*/ 53 w 246"/>
                  <a:gd name="T99" fmla="*/ 88 h 99"/>
                  <a:gd name="T100" fmla="*/ 44 w 246"/>
                  <a:gd name="T101" fmla="*/ 93 h 99"/>
                  <a:gd name="T102" fmla="*/ 35 w 246"/>
                  <a:gd name="T103" fmla="*/ 96 h 99"/>
                  <a:gd name="T104" fmla="*/ 27 w 246"/>
                  <a:gd name="T10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6" name="Freeform 424"/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33 w 233"/>
                  <a:gd name="T1" fmla="*/ 88 h 123"/>
                  <a:gd name="T2" fmla="*/ 10 w 233"/>
                  <a:gd name="T3" fmla="*/ 78 h 123"/>
                  <a:gd name="T4" fmla="*/ 0 w 233"/>
                  <a:gd name="T5" fmla="*/ 55 h 123"/>
                  <a:gd name="T6" fmla="*/ 20 w 233"/>
                  <a:gd name="T7" fmla="*/ 37 h 123"/>
                  <a:gd name="T8" fmla="*/ 40 w 233"/>
                  <a:gd name="T9" fmla="*/ 37 h 123"/>
                  <a:gd name="T10" fmla="*/ 61 w 233"/>
                  <a:gd name="T11" fmla="*/ 37 h 123"/>
                  <a:gd name="T12" fmla="*/ 72 w 233"/>
                  <a:gd name="T13" fmla="*/ 36 h 123"/>
                  <a:gd name="T14" fmla="*/ 83 w 233"/>
                  <a:gd name="T15" fmla="*/ 33 h 123"/>
                  <a:gd name="T16" fmla="*/ 104 w 233"/>
                  <a:gd name="T17" fmla="*/ 23 h 123"/>
                  <a:gd name="T18" fmla="*/ 123 w 233"/>
                  <a:gd name="T19" fmla="*/ 11 h 123"/>
                  <a:gd name="T20" fmla="*/ 146 w 233"/>
                  <a:gd name="T21" fmla="*/ 0 h 123"/>
                  <a:gd name="T22" fmla="*/ 161 w 233"/>
                  <a:gd name="T23" fmla="*/ 8 h 123"/>
                  <a:gd name="T24" fmla="*/ 181 w 233"/>
                  <a:gd name="T25" fmla="*/ 12 h 123"/>
                  <a:gd name="T26" fmla="*/ 190 w 233"/>
                  <a:gd name="T27" fmla="*/ 10 h 123"/>
                  <a:gd name="T28" fmla="*/ 201 w 233"/>
                  <a:gd name="T29" fmla="*/ 6 h 123"/>
                  <a:gd name="T30" fmla="*/ 213 w 233"/>
                  <a:gd name="T31" fmla="*/ 0 h 123"/>
                  <a:gd name="T32" fmla="*/ 232 w 233"/>
                  <a:gd name="T33" fmla="*/ 6 h 123"/>
                  <a:gd name="T34" fmla="*/ 228 w 233"/>
                  <a:gd name="T35" fmla="*/ 18 h 123"/>
                  <a:gd name="T36" fmla="*/ 219 w 233"/>
                  <a:gd name="T37" fmla="*/ 25 h 123"/>
                  <a:gd name="T38" fmla="*/ 207 w 233"/>
                  <a:gd name="T39" fmla="*/ 30 h 123"/>
                  <a:gd name="T40" fmla="*/ 201 w 233"/>
                  <a:gd name="T41" fmla="*/ 43 h 123"/>
                  <a:gd name="T42" fmla="*/ 206 w 233"/>
                  <a:gd name="T43" fmla="*/ 62 h 123"/>
                  <a:gd name="T44" fmla="*/ 185 w 233"/>
                  <a:gd name="T45" fmla="*/ 85 h 123"/>
                  <a:gd name="T46" fmla="*/ 157 w 233"/>
                  <a:gd name="T47" fmla="*/ 96 h 123"/>
                  <a:gd name="T48" fmla="*/ 139 w 233"/>
                  <a:gd name="T49" fmla="*/ 98 h 123"/>
                  <a:gd name="T50" fmla="*/ 116 w 233"/>
                  <a:gd name="T51" fmla="*/ 100 h 123"/>
                  <a:gd name="T52" fmla="*/ 96 w 233"/>
                  <a:gd name="T53" fmla="*/ 106 h 123"/>
                  <a:gd name="T54" fmla="*/ 82 w 233"/>
                  <a:gd name="T55" fmla="*/ 115 h 123"/>
                  <a:gd name="T56" fmla="*/ 67 w 233"/>
                  <a:gd name="T57" fmla="*/ 122 h 123"/>
                  <a:gd name="T58" fmla="*/ 58 w 233"/>
                  <a:gd name="T59" fmla="*/ 122 h 123"/>
                  <a:gd name="T60" fmla="*/ 53 w 233"/>
                  <a:gd name="T61" fmla="*/ 115 h 123"/>
                  <a:gd name="T62" fmla="*/ 48 w 233"/>
                  <a:gd name="T63" fmla="*/ 10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7" name="Freeform 425"/>
              <p:cNvSpPr>
                <a:spLocks/>
              </p:cNvSpPr>
              <p:nvPr/>
            </p:nvSpPr>
            <p:spPr bwMode="auto">
              <a:xfrm>
                <a:off x="982" y="1236"/>
                <a:ext cx="158" cy="57"/>
              </a:xfrm>
              <a:custGeom>
                <a:avLst/>
                <a:gdLst>
                  <a:gd name="T0" fmla="*/ 0 w 484"/>
                  <a:gd name="T1" fmla="*/ 147 h 172"/>
                  <a:gd name="T2" fmla="*/ 3 w 484"/>
                  <a:gd name="T3" fmla="*/ 156 h 172"/>
                  <a:gd name="T4" fmla="*/ 9 w 484"/>
                  <a:gd name="T5" fmla="*/ 162 h 172"/>
                  <a:gd name="T6" fmla="*/ 17 w 484"/>
                  <a:gd name="T7" fmla="*/ 167 h 172"/>
                  <a:gd name="T8" fmla="*/ 31 w 484"/>
                  <a:gd name="T9" fmla="*/ 170 h 172"/>
                  <a:gd name="T10" fmla="*/ 51 w 484"/>
                  <a:gd name="T11" fmla="*/ 172 h 172"/>
                  <a:gd name="T12" fmla="*/ 73 w 484"/>
                  <a:gd name="T13" fmla="*/ 172 h 172"/>
                  <a:gd name="T14" fmla="*/ 99 w 484"/>
                  <a:gd name="T15" fmla="*/ 167 h 172"/>
                  <a:gd name="T16" fmla="*/ 139 w 484"/>
                  <a:gd name="T17" fmla="*/ 156 h 172"/>
                  <a:gd name="T18" fmla="*/ 189 w 484"/>
                  <a:gd name="T19" fmla="*/ 135 h 172"/>
                  <a:gd name="T20" fmla="*/ 240 w 484"/>
                  <a:gd name="T21" fmla="*/ 113 h 172"/>
                  <a:gd name="T22" fmla="*/ 287 w 484"/>
                  <a:gd name="T23" fmla="*/ 100 h 172"/>
                  <a:gd name="T24" fmla="*/ 350 w 484"/>
                  <a:gd name="T25" fmla="*/ 87 h 172"/>
                  <a:gd name="T26" fmla="*/ 401 w 484"/>
                  <a:gd name="T27" fmla="*/ 75 h 172"/>
                  <a:gd name="T28" fmla="*/ 434 w 484"/>
                  <a:gd name="T29" fmla="*/ 64 h 172"/>
                  <a:gd name="T30" fmla="*/ 461 w 484"/>
                  <a:gd name="T31" fmla="*/ 52 h 172"/>
                  <a:gd name="T32" fmla="*/ 475 w 484"/>
                  <a:gd name="T33" fmla="*/ 42 h 172"/>
                  <a:gd name="T34" fmla="*/ 482 w 484"/>
                  <a:gd name="T35" fmla="*/ 35 h 172"/>
                  <a:gd name="T36" fmla="*/ 449 w 484"/>
                  <a:gd name="T37" fmla="*/ 26 h 172"/>
                  <a:gd name="T38" fmla="*/ 387 w 484"/>
                  <a:gd name="T39" fmla="*/ 16 h 172"/>
                  <a:gd name="T40" fmla="*/ 331 w 484"/>
                  <a:gd name="T41" fmla="*/ 6 h 172"/>
                  <a:gd name="T42" fmla="*/ 272 w 484"/>
                  <a:gd name="T43" fmla="*/ 0 h 172"/>
                  <a:gd name="T44" fmla="*/ 225 w 484"/>
                  <a:gd name="T45" fmla="*/ 0 h 172"/>
                  <a:gd name="T46" fmla="*/ 203 w 484"/>
                  <a:gd name="T47" fmla="*/ 4 h 172"/>
                  <a:gd name="T48" fmla="*/ 186 w 484"/>
                  <a:gd name="T49" fmla="*/ 8 h 172"/>
                  <a:gd name="T50" fmla="*/ 176 w 484"/>
                  <a:gd name="T51" fmla="*/ 6 h 172"/>
                  <a:gd name="T52" fmla="*/ 169 w 484"/>
                  <a:gd name="T53" fmla="*/ 3 h 172"/>
                  <a:gd name="T54" fmla="*/ 165 w 484"/>
                  <a:gd name="T55" fmla="*/ 8 h 172"/>
                  <a:gd name="T56" fmla="*/ 161 w 484"/>
                  <a:gd name="T57" fmla="*/ 24 h 172"/>
                  <a:gd name="T58" fmla="*/ 154 w 484"/>
                  <a:gd name="T59" fmla="*/ 36 h 172"/>
                  <a:gd name="T60" fmla="*/ 144 w 484"/>
                  <a:gd name="T61" fmla="*/ 46 h 172"/>
                  <a:gd name="T62" fmla="*/ 127 w 484"/>
                  <a:gd name="T63" fmla="*/ 58 h 172"/>
                  <a:gd name="T64" fmla="*/ 97 w 484"/>
                  <a:gd name="T65" fmla="*/ 69 h 172"/>
                  <a:gd name="T66" fmla="*/ 66 w 484"/>
                  <a:gd name="T67" fmla="*/ 78 h 172"/>
                  <a:gd name="T68" fmla="*/ 38 w 484"/>
                  <a:gd name="T69" fmla="*/ 88 h 172"/>
                  <a:gd name="T70" fmla="*/ 19 w 484"/>
                  <a:gd name="T71" fmla="*/ 98 h 172"/>
                  <a:gd name="T72" fmla="*/ 10 w 484"/>
                  <a:gd name="T73" fmla="*/ 107 h 172"/>
                  <a:gd name="T74" fmla="*/ 3 w 484"/>
                  <a:gd name="T75" fmla="*/ 119 h 172"/>
                  <a:gd name="T76" fmla="*/ 0 w 484"/>
                  <a:gd name="T77" fmla="*/ 13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8" name="Freeform 426"/>
              <p:cNvSpPr>
                <a:spLocks/>
              </p:cNvSpPr>
              <p:nvPr/>
            </p:nvSpPr>
            <p:spPr bwMode="auto">
              <a:xfrm>
                <a:off x="1043" y="1255"/>
                <a:ext cx="222" cy="79"/>
              </a:xfrm>
              <a:custGeom>
                <a:avLst/>
                <a:gdLst>
                  <a:gd name="T0" fmla="*/ 317 w 684"/>
                  <a:gd name="T1" fmla="*/ 5 h 240"/>
                  <a:gd name="T2" fmla="*/ 304 w 684"/>
                  <a:gd name="T3" fmla="*/ 27 h 240"/>
                  <a:gd name="T4" fmla="*/ 297 w 684"/>
                  <a:gd name="T5" fmla="*/ 41 h 240"/>
                  <a:gd name="T6" fmla="*/ 299 w 684"/>
                  <a:gd name="T7" fmla="*/ 43 h 240"/>
                  <a:gd name="T8" fmla="*/ 337 w 684"/>
                  <a:gd name="T9" fmla="*/ 39 h 240"/>
                  <a:gd name="T10" fmla="*/ 372 w 684"/>
                  <a:gd name="T11" fmla="*/ 19 h 240"/>
                  <a:gd name="T12" fmla="*/ 379 w 684"/>
                  <a:gd name="T13" fmla="*/ 38 h 240"/>
                  <a:gd name="T14" fmla="*/ 377 w 684"/>
                  <a:gd name="T15" fmla="*/ 55 h 240"/>
                  <a:gd name="T16" fmla="*/ 405 w 684"/>
                  <a:gd name="T17" fmla="*/ 69 h 240"/>
                  <a:gd name="T18" fmla="*/ 511 w 684"/>
                  <a:gd name="T19" fmla="*/ 51 h 240"/>
                  <a:gd name="T20" fmla="*/ 514 w 684"/>
                  <a:gd name="T21" fmla="*/ 70 h 240"/>
                  <a:gd name="T22" fmla="*/ 541 w 684"/>
                  <a:gd name="T23" fmla="*/ 63 h 240"/>
                  <a:gd name="T24" fmla="*/ 557 w 684"/>
                  <a:gd name="T25" fmla="*/ 45 h 240"/>
                  <a:gd name="T26" fmla="*/ 558 w 684"/>
                  <a:gd name="T27" fmla="*/ 19 h 240"/>
                  <a:gd name="T28" fmla="*/ 563 w 684"/>
                  <a:gd name="T29" fmla="*/ 8 h 240"/>
                  <a:gd name="T30" fmla="*/ 579 w 684"/>
                  <a:gd name="T31" fmla="*/ 0 h 240"/>
                  <a:gd name="T32" fmla="*/ 624 w 684"/>
                  <a:gd name="T33" fmla="*/ 3 h 240"/>
                  <a:gd name="T34" fmla="*/ 645 w 684"/>
                  <a:gd name="T35" fmla="*/ 0 h 240"/>
                  <a:gd name="T36" fmla="*/ 657 w 684"/>
                  <a:gd name="T37" fmla="*/ 39 h 240"/>
                  <a:gd name="T38" fmla="*/ 653 w 684"/>
                  <a:gd name="T39" fmla="*/ 70 h 240"/>
                  <a:gd name="T40" fmla="*/ 637 w 684"/>
                  <a:gd name="T41" fmla="*/ 101 h 240"/>
                  <a:gd name="T42" fmla="*/ 618 w 684"/>
                  <a:gd name="T43" fmla="*/ 124 h 240"/>
                  <a:gd name="T44" fmla="*/ 648 w 684"/>
                  <a:gd name="T45" fmla="*/ 137 h 240"/>
                  <a:gd name="T46" fmla="*/ 672 w 684"/>
                  <a:gd name="T47" fmla="*/ 145 h 240"/>
                  <a:gd name="T48" fmla="*/ 684 w 684"/>
                  <a:gd name="T49" fmla="*/ 180 h 240"/>
                  <a:gd name="T50" fmla="*/ 639 w 684"/>
                  <a:gd name="T51" fmla="*/ 185 h 240"/>
                  <a:gd name="T52" fmla="*/ 608 w 684"/>
                  <a:gd name="T53" fmla="*/ 181 h 240"/>
                  <a:gd name="T54" fmla="*/ 574 w 684"/>
                  <a:gd name="T55" fmla="*/ 180 h 240"/>
                  <a:gd name="T56" fmla="*/ 564 w 684"/>
                  <a:gd name="T57" fmla="*/ 184 h 240"/>
                  <a:gd name="T58" fmla="*/ 542 w 684"/>
                  <a:gd name="T59" fmla="*/ 200 h 240"/>
                  <a:gd name="T60" fmla="*/ 524 w 684"/>
                  <a:gd name="T61" fmla="*/ 209 h 240"/>
                  <a:gd name="T62" fmla="*/ 493 w 684"/>
                  <a:gd name="T63" fmla="*/ 209 h 240"/>
                  <a:gd name="T64" fmla="*/ 452 w 684"/>
                  <a:gd name="T65" fmla="*/ 204 h 240"/>
                  <a:gd name="T66" fmla="*/ 422 w 684"/>
                  <a:gd name="T67" fmla="*/ 198 h 240"/>
                  <a:gd name="T68" fmla="*/ 337 w 684"/>
                  <a:gd name="T69" fmla="*/ 211 h 240"/>
                  <a:gd name="T70" fmla="*/ 231 w 684"/>
                  <a:gd name="T71" fmla="*/ 230 h 240"/>
                  <a:gd name="T72" fmla="*/ 169 w 684"/>
                  <a:gd name="T73" fmla="*/ 238 h 240"/>
                  <a:gd name="T74" fmla="*/ 124 w 684"/>
                  <a:gd name="T75" fmla="*/ 238 h 240"/>
                  <a:gd name="T76" fmla="*/ 100 w 684"/>
                  <a:gd name="T77" fmla="*/ 228 h 240"/>
                  <a:gd name="T78" fmla="*/ 67 w 684"/>
                  <a:gd name="T79" fmla="*/ 208 h 240"/>
                  <a:gd name="T80" fmla="*/ 29 w 684"/>
                  <a:gd name="T81" fmla="*/ 196 h 240"/>
                  <a:gd name="T82" fmla="*/ 0 w 684"/>
                  <a:gd name="T83" fmla="*/ 173 h 240"/>
                  <a:gd name="T84" fmla="*/ 64 w 684"/>
                  <a:gd name="T85" fmla="*/ 159 h 240"/>
                  <a:gd name="T86" fmla="*/ 100 w 684"/>
                  <a:gd name="T87" fmla="*/ 154 h 240"/>
                  <a:gd name="T88" fmla="*/ 156 w 684"/>
                  <a:gd name="T89" fmla="*/ 160 h 240"/>
                  <a:gd name="T90" fmla="*/ 201 w 684"/>
                  <a:gd name="T91" fmla="*/ 165 h 240"/>
                  <a:gd name="T92" fmla="*/ 224 w 684"/>
                  <a:gd name="T93" fmla="*/ 162 h 240"/>
                  <a:gd name="T94" fmla="*/ 26 w 684"/>
                  <a:gd name="T95" fmla="*/ 136 h 240"/>
                  <a:gd name="T96" fmla="*/ 52 w 684"/>
                  <a:gd name="T97" fmla="*/ 128 h 240"/>
                  <a:gd name="T98" fmla="*/ 109 w 684"/>
                  <a:gd name="T99" fmla="*/ 117 h 240"/>
                  <a:gd name="T100" fmla="*/ 165 w 684"/>
                  <a:gd name="T101" fmla="*/ 108 h 240"/>
                  <a:gd name="T102" fmla="*/ 187 w 684"/>
                  <a:gd name="T103" fmla="*/ 99 h 240"/>
                  <a:gd name="T104" fmla="*/ 166 w 684"/>
                  <a:gd name="T105" fmla="*/ 93 h 240"/>
                  <a:gd name="T106" fmla="*/ 125 w 684"/>
                  <a:gd name="T107" fmla="*/ 98 h 240"/>
                  <a:gd name="T108" fmla="*/ 71 w 684"/>
                  <a:gd name="T109" fmla="*/ 110 h 240"/>
                  <a:gd name="T110" fmla="*/ 52 w 684"/>
                  <a:gd name="T111" fmla="*/ 106 h 240"/>
                  <a:gd name="T112" fmla="*/ 55 w 684"/>
                  <a:gd name="T113" fmla="*/ 90 h 240"/>
                  <a:gd name="T114" fmla="*/ 54 w 684"/>
                  <a:gd name="T115" fmla="*/ 81 h 240"/>
                  <a:gd name="T116" fmla="*/ 59 w 684"/>
                  <a:gd name="T117" fmla="*/ 78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39" name="Freeform 427"/>
              <p:cNvSpPr>
                <a:spLocks/>
              </p:cNvSpPr>
              <p:nvPr/>
            </p:nvSpPr>
            <p:spPr bwMode="auto">
              <a:xfrm>
                <a:off x="1646" y="1642"/>
                <a:ext cx="106" cy="90"/>
              </a:xfrm>
              <a:custGeom>
                <a:avLst/>
                <a:gdLst>
                  <a:gd name="T0" fmla="*/ 180 w 332"/>
                  <a:gd name="T1" fmla="*/ 38 h 287"/>
                  <a:gd name="T2" fmla="*/ 202 w 332"/>
                  <a:gd name="T3" fmla="*/ 24 h 287"/>
                  <a:gd name="T4" fmla="*/ 226 w 332"/>
                  <a:gd name="T5" fmla="*/ 7 h 287"/>
                  <a:gd name="T6" fmla="*/ 240 w 332"/>
                  <a:gd name="T7" fmla="*/ 1 h 287"/>
                  <a:gd name="T8" fmla="*/ 246 w 332"/>
                  <a:gd name="T9" fmla="*/ 1 h 287"/>
                  <a:gd name="T10" fmla="*/ 245 w 332"/>
                  <a:gd name="T11" fmla="*/ 12 h 287"/>
                  <a:gd name="T12" fmla="*/ 234 w 332"/>
                  <a:gd name="T13" fmla="*/ 33 h 287"/>
                  <a:gd name="T14" fmla="*/ 217 w 332"/>
                  <a:gd name="T15" fmla="*/ 55 h 287"/>
                  <a:gd name="T16" fmla="*/ 202 w 332"/>
                  <a:gd name="T17" fmla="*/ 67 h 287"/>
                  <a:gd name="T18" fmla="*/ 191 w 332"/>
                  <a:gd name="T19" fmla="*/ 71 h 287"/>
                  <a:gd name="T20" fmla="*/ 191 w 332"/>
                  <a:gd name="T21" fmla="*/ 73 h 287"/>
                  <a:gd name="T22" fmla="*/ 201 w 332"/>
                  <a:gd name="T23" fmla="*/ 74 h 287"/>
                  <a:gd name="T24" fmla="*/ 216 w 332"/>
                  <a:gd name="T25" fmla="*/ 72 h 287"/>
                  <a:gd name="T26" fmla="*/ 224 w 332"/>
                  <a:gd name="T27" fmla="*/ 77 h 287"/>
                  <a:gd name="T28" fmla="*/ 217 w 332"/>
                  <a:gd name="T29" fmla="*/ 88 h 287"/>
                  <a:gd name="T30" fmla="*/ 214 w 332"/>
                  <a:gd name="T31" fmla="*/ 97 h 287"/>
                  <a:gd name="T32" fmla="*/ 217 w 332"/>
                  <a:gd name="T33" fmla="*/ 105 h 287"/>
                  <a:gd name="T34" fmla="*/ 249 w 332"/>
                  <a:gd name="T35" fmla="*/ 113 h 287"/>
                  <a:gd name="T36" fmla="*/ 308 w 332"/>
                  <a:gd name="T37" fmla="*/ 124 h 287"/>
                  <a:gd name="T38" fmla="*/ 322 w 332"/>
                  <a:gd name="T39" fmla="*/ 131 h 287"/>
                  <a:gd name="T40" fmla="*/ 315 w 332"/>
                  <a:gd name="T41" fmla="*/ 140 h 287"/>
                  <a:gd name="T42" fmla="*/ 303 w 332"/>
                  <a:gd name="T43" fmla="*/ 149 h 287"/>
                  <a:gd name="T44" fmla="*/ 299 w 332"/>
                  <a:gd name="T45" fmla="*/ 154 h 287"/>
                  <a:gd name="T46" fmla="*/ 302 w 332"/>
                  <a:gd name="T47" fmla="*/ 160 h 287"/>
                  <a:gd name="T48" fmla="*/ 308 w 332"/>
                  <a:gd name="T49" fmla="*/ 168 h 287"/>
                  <a:gd name="T50" fmla="*/ 319 w 332"/>
                  <a:gd name="T51" fmla="*/ 176 h 287"/>
                  <a:gd name="T52" fmla="*/ 329 w 332"/>
                  <a:gd name="T53" fmla="*/ 184 h 287"/>
                  <a:gd name="T54" fmla="*/ 290 w 332"/>
                  <a:gd name="T55" fmla="*/ 211 h 287"/>
                  <a:gd name="T56" fmla="*/ 241 w 332"/>
                  <a:gd name="T57" fmla="*/ 241 h 287"/>
                  <a:gd name="T58" fmla="*/ 207 w 332"/>
                  <a:gd name="T59" fmla="*/ 268 h 287"/>
                  <a:gd name="T60" fmla="*/ 173 w 332"/>
                  <a:gd name="T61" fmla="*/ 244 h 287"/>
                  <a:gd name="T62" fmla="*/ 182 w 332"/>
                  <a:gd name="T63" fmla="*/ 243 h 287"/>
                  <a:gd name="T64" fmla="*/ 189 w 332"/>
                  <a:gd name="T65" fmla="*/ 240 h 287"/>
                  <a:gd name="T66" fmla="*/ 200 w 332"/>
                  <a:gd name="T67" fmla="*/ 232 h 287"/>
                  <a:gd name="T68" fmla="*/ 149 w 332"/>
                  <a:gd name="T69" fmla="*/ 232 h 287"/>
                  <a:gd name="T70" fmla="*/ 101 w 332"/>
                  <a:gd name="T71" fmla="*/ 232 h 287"/>
                  <a:gd name="T72" fmla="*/ 58 w 332"/>
                  <a:gd name="T73" fmla="*/ 232 h 287"/>
                  <a:gd name="T74" fmla="*/ 27 w 332"/>
                  <a:gd name="T75" fmla="*/ 232 h 287"/>
                  <a:gd name="T76" fmla="*/ 11 w 332"/>
                  <a:gd name="T77" fmla="*/ 227 h 287"/>
                  <a:gd name="T78" fmla="*/ 3 w 332"/>
                  <a:gd name="T79" fmla="*/ 222 h 287"/>
                  <a:gd name="T80" fmla="*/ 0 w 332"/>
                  <a:gd name="T81" fmla="*/ 213 h 287"/>
                  <a:gd name="T82" fmla="*/ 4 w 332"/>
                  <a:gd name="T83" fmla="*/ 205 h 287"/>
                  <a:gd name="T84" fmla="*/ 13 w 332"/>
                  <a:gd name="T85" fmla="*/ 197 h 287"/>
                  <a:gd name="T86" fmla="*/ 41 w 332"/>
                  <a:gd name="T87" fmla="*/ 179 h 287"/>
                  <a:gd name="T88" fmla="*/ 73 w 332"/>
                  <a:gd name="T89" fmla="*/ 162 h 287"/>
                  <a:gd name="T90" fmla="*/ 85 w 332"/>
                  <a:gd name="T91" fmla="*/ 152 h 287"/>
                  <a:gd name="T92" fmla="*/ 93 w 332"/>
                  <a:gd name="T93" fmla="*/ 145 h 287"/>
                  <a:gd name="T94" fmla="*/ 106 w 332"/>
                  <a:gd name="T95" fmla="*/ 130 h 287"/>
                  <a:gd name="T96" fmla="*/ 116 w 332"/>
                  <a:gd name="T97" fmla="*/ 114 h 287"/>
                  <a:gd name="T98" fmla="*/ 130 w 332"/>
                  <a:gd name="T99" fmla="*/ 79 h 287"/>
                  <a:gd name="T100" fmla="*/ 138 w 332"/>
                  <a:gd name="T101" fmla="*/ 64 h 287"/>
                  <a:gd name="T102" fmla="*/ 147 w 332"/>
                  <a:gd name="T103" fmla="*/ 52 h 287"/>
                  <a:gd name="T104" fmla="*/ 158 w 332"/>
                  <a:gd name="T105" fmla="*/ 43 h 287"/>
                  <a:gd name="T106" fmla="*/ 173 w 332"/>
                  <a:gd name="T107" fmla="*/ 40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40" name="Freeform 428"/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106 w 345"/>
                  <a:gd name="T1" fmla="*/ 86 h 86"/>
                  <a:gd name="T2" fmla="*/ 119 w 345"/>
                  <a:gd name="T3" fmla="*/ 81 h 86"/>
                  <a:gd name="T4" fmla="*/ 133 w 345"/>
                  <a:gd name="T5" fmla="*/ 76 h 86"/>
                  <a:gd name="T6" fmla="*/ 148 w 345"/>
                  <a:gd name="T7" fmla="*/ 72 h 86"/>
                  <a:gd name="T8" fmla="*/ 164 w 345"/>
                  <a:gd name="T9" fmla="*/ 69 h 86"/>
                  <a:gd name="T10" fmla="*/ 197 w 345"/>
                  <a:gd name="T11" fmla="*/ 63 h 86"/>
                  <a:gd name="T12" fmla="*/ 231 w 345"/>
                  <a:gd name="T13" fmla="*/ 57 h 86"/>
                  <a:gd name="T14" fmla="*/ 247 w 345"/>
                  <a:gd name="T15" fmla="*/ 53 h 86"/>
                  <a:gd name="T16" fmla="*/ 264 w 345"/>
                  <a:gd name="T17" fmla="*/ 50 h 86"/>
                  <a:gd name="T18" fmla="*/ 279 w 345"/>
                  <a:gd name="T19" fmla="*/ 46 h 86"/>
                  <a:gd name="T20" fmla="*/ 294 w 345"/>
                  <a:gd name="T21" fmla="*/ 40 h 86"/>
                  <a:gd name="T22" fmla="*/ 309 w 345"/>
                  <a:gd name="T23" fmla="*/ 35 h 86"/>
                  <a:gd name="T24" fmla="*/ 322 w 345"/>
                  <a:gd name="T25" fmla="*/ 28 h 86"/>
                  <a:gd name="T26" fmla="*/ 334 w 345"/>
                  <a:gd name="T27" fmla="*/ 21 h 86"/>
                  <a:gd name="T28" fmla="*/ 345 w 345"/>
                  <a:gd name="T29" fmla="*/ 13 h 86"/>
                  <a:gd name="T30" fmla="*/ 335 w 345"/>
                  <a:gd name="T31" fmla="*/ 12 h 86"/>
                  <a:gd name="T32" fmla="*/ 326 w 345"/>
                  <a:gd name="T33" fmla="*/ 11 h 86"/>
                  <a:gd name="T34" fmla="*/ 317 w 345"/>
                  <a:gd name="T35" fmla="*/ 9 h 86"/>
                  <a:gd name="T36" fmla="*/ 309 w 345"/>
                  <a:gd name="T37" fmla="*/ 6 h 86"/>
                  <a:gd name="T38" fmla="*/ 300 w 345"/>
                  <a:gd name="T39" fmla="*/ 4 h 86"/>
                  <a:gd name="T40" fmla="*/ 291 w 345"/>
                  <a:gd name="T41" fmla="*/ 2 h 86"/>
                  <a:gd name="T42" fmla="*/ 281 w 345"/>
                  <a:gd name="T43" fmla="*/ 1 h 86"/>
                  <a:gd name="T44" fmla="*/ 272 w 345"/>
                  <a:gd name="T45" fmla="*/ 0 h 86"/>
                  <a:gd name="T46" fmla="*/ 259 w 345"/>
                  <a:gd name="T47" fmla="*/ 1 h 86"/>
                  <a:gd name="T48" fmla="*/ 245 w 345"/>
                  <a:gd name="T49" fmla="*/ 3 h 86"/>
                  <a:gd name="T50" fmla="*/ 227 w 345"/>
                  <a:gd name="T51" fmla="*/ 5 h 86"/>
                  <a:gd name="T52" fmla="*/ 209 w 345"/>
                  <a:gd name="T53" fmla="*/ 9 h 86"/>
                  <a:gd name="T54" fmla="*/ 168 w 345"/>
                  <a:gd name="T55" fmla="*/ 18 h 86"/>
                  <a:gd name="T56" fmla="*/ 126 w 345"/>
                  <a:gd name="T57" fmla="*/ 29 h 86"/>
                  <a:gd name="T58" fmla="*/ 104 w 345"/>
                  <a:gd name="T59" fmla="*/ 36 h 86"/>
                  <a:gd name="T60" fmla="*/ 85 w 345"/>
                  <a:gd name="T61" fmla="*/ 42 h 86"/>
                  <a:gd name="T62" fmla="*/ 66 w 345"/>
                  <a:gd name="T63" fmla="*/ 50 h 86"/>
                  <a:gd name="T64" fmla="*/ 47 w 345"/>
                  <a:gd name="T65" fmla="*/ 58 h 86"/>
                  <a:gd name="T66" fmla="*/ 32 w 345"/>
                  <a:gd name="T67" fmla="*/ 65 h 86"/>
                  <a:gd name="T68" fmla="*/ 19 w 345"/>
                  <a:gd name="T69" fmla="*/ 72 h 86"/>
                  <a:gd name="T70" fmla="*/ 8 w 345"/>
                  <a:gd name="T71" fmla="*/ 79 h 86"/>
                  <a:gd name="T72" fmla="*/ 0 w 345"/>
                  <a:gd name="T73" fmla="*/ 86 h 86"/>
                  <a:gd name="T74" fmla="*/ 106 w 345"/>
                  <a:gd name="T7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41" name="Freeform 429"/>
              <p:cNvSpPr>
                <a:spLocks/>
              </p:cNvSpPr>
              <p:nvPr/>
            </p:nvSpPr>
            <p:spPr bwMode="auto">
              <a:xfrm>
                <a:off x="1158" y="1199"/>
                <a:ext cx="148" cy="43"/>
              </a:xfrm>
              <a:custGeom>
                <a:avLst/>
                <a:gdLst>
                  <a:gd name="T0" fmla="*/ 19 w 464"/>
                  <a:gd name="T1" fmla="*/ 86 h 130"/>
                  <a:gd name="T2" fmla="*/ 77 w 464"/>
                  <a:gd name="T3" fmla="*/ 81 h 130"/>
                  <a:gd name="T4" fmla="*/ 103 w 464"/>
                  <a:gd name="T5" fmla="*/ 81 h 130"/>
                  <a:gd name="T6" fmla="*/ 92 w 464"/>
                  <a:gd name="T7" fmla="*/ 89 h 130"/>
                  <a:gd name="T8" fmla="*/ 81 w 464"/>
                  <a:gd name="T9" fmla="*/ 100 h 130"/>
                  <a:gd name="T10" fmla="*/ 73 w 464"/>
                  <a:gd name="T11" fmla="*/ 112 h 130"/>
                  <a:gd name="T12" fmla="*/ 73 w 464"/>
                  <a:gd name="T13" fmla="*/ 119 h 130"/>
                  <a:gd name="T14" fmla="*/ 79 w 464"/>
                  <a:gd name="T15" fmla="*/ 124 h 130"/>
                  <a:gd name="T16" fmla="*/ 92 w 464"/>
                  <a:gd name="T17" fmla="*/ 129 h 130"/>
                  <a:gd name="T18" fmla="*/ 109 w 464"/>
                  <a:gd name="T19" fmla="*/ 129 h 130"/>
                  <a:gd name="T20" fmla="*/ 128 w 464"/>
                  <a:gd name="T21" fmla="*/ 127 h 130"/>
                  <a:gd name="T22" fmla="*/ 157 w 464"/>
                  <a:gd name="T23" fmla="*/ 119 h 130"/>
                  <a:gd name="T24" fmla="*/ 196 w 464"/>
                  <a:gd name="T25" fmla="*/ 108 h 130"/>
                  <a:gd name="T26" fmla="*/ 226 w 464"/>
                  <a:gd name="T27" fmla="*/ 101 h 130"/>
                  <a:gd name="T28" fmla="*/ 248 w 464"/>
                  <a:gd name="T29" fmla="*/ 99 h 130"/>
                  <a:gd name="T30" fmla="*/ 266 w 464"/>
                  <a:gd name="T31" fmla="*/ 99 h 130"/>
                  <a:gd name="T32" fmla="*/ 304 w 464"/>
                  <a:gd name="T33" fmla="*/ 99 h 130"/>
                  <a:gd name="T34" fmla="*/ 333 w 464"/>
                  <a:gd name="T35" fmla="*/ 98 h 130"/>
                  <a:gd name="T36" fmla="*/ 376 w 464"/>
                  <a:gd name="T37" fmla="*/ 93 h 130"/>
                  <a:gd name="T38" fmla="*/ 415 w 464"/>
                  <a:gd name="T39" fmla="*/ 83 h 130"/>
                  <a:gd name="T40" fmla="*/ 449 w 464"/>
                  <a:gd name="T41" fmla="*/ 66 h 130"/>
                  <a:gd name="T42" fmla="*/ 455 w 464"/>
                  <a:gd name="T43" fmla="*/ 51 h 130"/>
                  <a:gd name="T44" fmla="*/ 439 w 464"/>
                  <a:gd name="T45" fmla="*/ 48 h 130"/>
                  <a:gd name="T46" fmla="*/ 413 w 464"/>
                  <a:gd name="T47" fmla="*/ 48 h 130"/>
                  <a:gd name="T48" fmla="*/ 396 w 464"/>
                  <a:gd name="T49" fmla="*/ 46 h 130"/>
                  <a:gd name="T50" fmla="*/ 406 w 464"/>
                  <a:gd name="T51" fmla="*/ 36 h 130"/>
                  <a:gd name="T52" fmla="*/ 413 w 464"/>
                  <a:gd name="T53" fmla="*/ 22 h 130"/>
                  <a:gd name="T54" fmla="*/ 418 w 464"/>
                  <a:gd name="T55" fmla="*/ 7 h 130"/>
                  <a:gd name="T56" fmla="*/ 378 w 464"/>
                  <a:gd name="T57" fmla="*/ 0 h 130"/>
                  <a:gd name="T58" fmla="*/ 360 w 464"/>
                  <a:gd name="T59" fmla="*/ 19 h 130"/>
                  <a:gd name="T60" fmla="*/ 343 w 464"/>
                  <a:gd name="T61" fmla="*/ 41 h 130"/>
                  <a:gd name="T62" fmla="*/ 323 w 464"/>
                  <a:gd name="T63" fmla="*/ 59 h 130"/>
                  <a:gd name="T64" fmla="*/ 312 w 464"/>
                  <a:gd name="T65" fmla="*/ 65 h 130"/>
                  <a:gd name="T66" fmla="*/ 298 w 464"/>
                  <a:gd name="T67" fmla="*/ 68 h 130"/>
                  <a:gd name="T68" fmla="*/ 278 w 464"/>
                  <a:gd name="T69" fmla="*/ 66 h 130"/>
                  <a:gd name="T70" fmla="*/ 262 w 464"/>
                  <a:gd name="T71" fmla="*/ 63 h 130"/>
                  <a:gd name="T72" fmla="*/ 239 w 464"/>
                  <a:gd name="T73" fmla="*/ 54 h 130"/>
                  <a:gd name="T74" fmla="*/ 205 w 464"/>
                  <a:gd name="T75" fmla="*/ 31 h 130"/>
                  <a:gd name="T76" fmla="*/ 180 w 464"/>
                  <a:gd name="T77" fmla="*/ 29 h 130"/>
                  <a:gd name="T78" fmla="*/ 150 w 464"/>
                  <a:gd name="T79" fmla="*/ 31 h 130"/>
                  <a:gd name="T80" fmla="*/ 117 w 464"/>
                  <a:gd name="T81" fmla="*/ 37 h 130"/>
                  <a:gd name="T82" fmla="*/ 85 w 464"/>
                  <a:gd name="T83" fmla="*/ 45 h 130"/>
                  <a:gd name="T84" fmla="*/ 54 w 464"/>
                  <a:gd name="T85" fmla="*/ 54 h 130"/>
                  <a:gd name="T86" fmla="*/ 29 w 464"/>
                  <a:gd name="T87" fmla="*/ 65 h 130"/>
                  <a:gd name="T88" fmla="*/ 9 w 464"/>
                  <a:gd name="T89" fmla="*/ 77 h 130"/>
                  <a:gd name="T90" fmla="*/ 0 w 464"/>
                  <a:gd name="T91" fmla="*/ 86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42" name="Freeform 430"/>
              <p:cNvSpPr>
                <a:spLocks/>
              </p:cNvSpPr>
              <p:nvPr/>
            </p:nvSpPr>
            <p:spPr bwMode="auto">
              <a:xfrm>
                <a:off x="1472" y="1205"/>
                <a:ext cx="155" cy="31"/>
              </a:xfrm>
              <a:custGeom>
                <a:avLst/>
                <a:gdLst>
                  <a:gd name="T0" fmla="*/ 63 w 472"/>
                  <a:gd name="T1" fmla="*/ 0 h 92"/>
                  <a:gd name="T2" fmla="*/ 44 w 472"/>
                  <a:gd name="T3" fmla="*/ 0 h 92"/>
                  <a:gd name="T4" fmla="*/ 24 w 472"/>
                  <a:gd name="T5" fmla="*/ 0 h 92"/>
                  <a:gd name="T6" fmla="*/ 12 w 472"/>
                  <a:gd name="T7" fmla="*/ 3 h 92"/>
                  <a:gd name="T8" fmla="*/ 7 w 472"/>
                  <a:gd name="T9" fmla="*/ 8 h 92"/>
                  <a:gd name="T10" fmla="*/ 7 w 472"/>
                  <a:gd name="T11" fmla="*/ 16 h 92"/>
                  <a:gd name="T12" fmla="*/ 10 w 472"/>
                  <a:gd name="T13" fmla="*/ 23 h 92"/>
                  <a:gd name="T14" fmla="*/ 15 w 472"/>
                  <a:gd name="T15" fmla="*/ 32 h 92"/>
                  <a:gd name="T16" fmla="*/ 14 w 472"/>
                  <a:gd name="T17" fmla="*/ 41 h 92"/>
                  <a:gd name="T18" fmla="*/ 4 w 472"/>
                  <a:gd name="T19" fmla="*/ 50 h 92"/>
                  <a:gd name="T20" fmla="*/ 1 w 472"/>
                  <a:gd name="T21" fmla="*/ 57 h 92"/>
                  <a:gd name="T22" fmla="*/ 2 w 472"/>
                  <a:gd name="T23" fmla="*/ 64 h 92"/>
                  <a:gd name="T24" fmla="*/ 14 w 472"/>
                  <a:gd name="T25" fmla="*/ 69 h 92"/>
                  <a:gd name="T26" fmla="*/ 48 w 472"/>
                  <a:gd name="T27" fmla="*/ 76 h 92"/>
                  <a:gd name="T28" fmla="*/ 109 w 472"/>
                  <a:gd name="T29" fmla="*/ 85 h 92"/>
                  <a:gd name="T30" fmla="*/ 167 w 472"/>
                  <a:gd name="T31" fmla="*/ 91 h 92"/>
                  <a:gd name="T32" fmla="*/ 365 w 472"/>
                  <a:gd name="T33" fmla="*/ 92 h 92"/>
                  <a:gd name="T34" fmla="*/ 374 w 472"/>
                  <a:gd name="T35" fmla="*/ 81 h 92"/>
                  <a:gd name="T36" fmla="*/ 385 w 472"/>
                  <a:gd name="T37" fmla="*/ 75 h 92"/>
                  <a:gd name="T38" fmla="*/ 397 w 472"/>
                  <a:gd name="T39" fmla="*/ 73 h 92"/>
                  <a:gd name="T40" fmla="*/ 411 w 472"/>
                  <a:gd name="T41" fmla="*/ 73 h 92"/>
                  <a:gd name="T42" fmla="*/ 441 w 472"/>
                  <a:gd name="T43" fmla="*/ 76 h 92"/>
                  <a:gd name="T44" fmla="*/ 456 w 472"/>
                  <a:gd name="T45" fmla="*/ 76 h 92"/>
                  <a:gd name="T46" fmla="*/ 472 w 472"/>
                  <a:gd name="T47" fmla="*/ 73 h 92"/>
                  <a:gd name="T48" fmla="*/ 465 w 472"/>
                  <a:gd name="T49" fmla="*/ 33 h 92"/>
                  <a:gd name="T50" fmla="*/ 453 w 472"/>
                  <a:gd name="T51" fmla="*/ 26 h 92"/>
                  <a:gd name="T52" fmla="*/ 443 w 472"/>
                  <a:gd name="T53" fmla="*/ 18 h 92"/>
                  <a:gd name="T54" fmla="*/ 432 w 472"/>
                  <a:gd name="T55" fmla="*/ 13 h 92"/>
                  <a:gd name="T56" fmla="*/ 416 w 472"/>
                  <a:gd name="T57" fmla="*/ 12 h 92"/>
                  <a:gd name="T58" fmla="*/ 396 w 472"/>
                  <a:gd name="T59" fmla="*/ 15 h 92"/>
                  <a:gd name="T60" fmla="*/ 367 w 472"/>
                  <a:gd name="T61" fmla="*/ 22 h 92"/>
                  <a:gd name="T62" fmla="*/ 328 w 472"/>
                  <a:gd name="T63" fmla="*/ 33 h 92"/>
                  <a:gd name="T64" fmla="*/ 298 w 472"/>
                  <a:gd name="T65" fmla="*/ 39 h 92"/>
                  <a:gd name="T66" fmla="*/ 276 w 472"/>
                  <a:gd name="T67" fmla="*/ 42 h 92"/>
                  <a:gd name="T68" fmla="*/ 236 w 472"/>
                  <a:gd name="T69" fmla="*/ 42 h 92"/>
                  <a:gd name="T70" fmla="*/ 191 w 472"/>
                  <a:gd name="T71" fmla="*/ 42 h 92"/>
                  <a:gd name="T72" fmla="*/ 156 w 472"/>
                  <a:gd name="T73" fmla="*/ 42 h 92"/>
                  <a:gd name="T74" fmla="*/ 120 w 472"/>
                  <a:gd name="T75" fmla="*/ 42 h 92"/>
                  <a:gd name="T76" fmla="*/ 91 w 472"/>
                  <a:gd name="T77" fmla="*/ 41 h 92"/>
                  <a:gd name="T78" fmla="*/ 78 w 472"/>
                  <a:gd name="T79" fmla="*/ 36 h 92"/>
                  <a:gd name="T80" fmla="*/ 70 w 472"/>
                  <a:gd name="T81" fmla="*/ 27 h 92"/>
                  <a:gd name="T82" fmla="*/ 67 w 472"/>
                  <a:gd name="T83" fmla="*/ 17 h 92"/>
                  <a:gd name="T84" fmla="*/ 69 w 472"/>
                  <a:gd name="T85" fmla="*/ 8 h 92"/>
                  <a:gd name="T86" fmla="*/ 74 w 472"/>
                  <a:gd name="T87" fmla="*/ 2 h 92"/>
                  <a:gd name="T88" fmla="*/ 74 w 472"/>
                  <a:gd name="T89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43" name="Freeform 431"/>
              <p:cNvSpPr>
                <a:spLocks/>
              </p:cNvSpPr>
              <p:nvPr/>
            </p:nvSpPr>
            <p:spPr bwMode="auto">
              <a:xfrm>
                <a:off x="1513" y="1136"/>
                <a:ext cx="106" cy="49"/>
              </a:xfrm>
              <a:custGeom>
                <a:avLst/>
                <a:gdLst>
                  <a:gd name="T0" fmla="*/ 145 w 326"/>
                  <a:gd name="T1" fmla="*/ 107 h 135"/>
                  <a:gd name="T2" fmla="*/ 203 w 326"/>
                  <a:gd name="T3" fmla="*/ 97 h 135"/>
                  <a:gd name="T4" fmla="*/ 262 w 326"/>
                  <a:gd name="T5" fmla="*/ 84 h 135"/>
                  <a:gd name="T6" fmla="*/ 300 w 326"/>
                  <a:gd name="T7" fmla="*/ 74 h 135"/>
                  <a:gd name="T8" fmla="*/ 318 w 326"/>
                  <a:gd name="T9" fmla="*/ 66 h 135"/>
                  <a:gd name="T10" fmla="*/ 322 w 326"/>
                  <a:gd name="T11" fmla="*/ 56 h 135"/>
                  <a:gd name="T12" fmla="*/ 312 w 326"/>
                  <a:gd name="T13" fmla="*/ 48 h 135"/>
                  <a:gd name="T14" fmla="*/ 300 w 326"/>
                  <a:gd name="T15" fmla="*/ 41 h 135"/>
                  <a:gd name="T16" fmla="*/ 286 w 326"/>
                  <a:gd name="T17" fmla="*/ 37 h 135"/>
                  <a:gd name="T18" fmla="*/ 263 w 326"/>
                  <a:gd name="T19" fmla="*/ 32 h 135"/>
                  <a:gd name="T20" fmla="*/ 230 w 326"/>
                  <a:gd name="T21" fmla="*/ 30 h 135"/>
                  <a:gd name="T22" fmla="*/ 209 w 326"/>
                  <a:gd name="T23" fmla="*/ 30 h 135"/>
                  <a:gd name="T24" fmla="*/ 202 w 326"/>
                  <a:gd name="T25" fmla="*/ 24 h 135"/>
                  <a:gd name="T26" fmla="*/ 196 w 326"/>
                  <a:gd name="T27" fmla="*/ 17 h 135"/>
                  <a:gd name="T28" fmla="*/ 191 w 326"/>
                  <a:gd name="T29" fmla="*/ 9 h 135"/>
                  <a:gd name="T30" fmla="*/ 180 w 326"/>
                  <a:gd name="T31" fmla="*/ 5 h 135"/>
                  <a:gd name="T32" fmla="*/ 162 w 326"/>
                  <a:gd name="T33" fmla="*/ 1 h 135"/>
                  <a:gd name="T34" fmla="*/ 135 w 326"/>
                  <a:gd name="T35" fmla="*/ 1 h 135"/>
                  <a:gd name="T36" fmla="*/ 87 w 326"/>
                  <a:gd name="T37" fmla="*/ 8 h 135"/>
                  <a:gd name="T38" fmla="*/ 49 w 326"/>
                  <a:gd name="T39" fmla="*/ 17 h 135"/>
                  <a:gd name="T40" fmla="*/ 27 w 326"/>
                  <a:gd name="T41" fmla="*/ 26 h 135"/>
                  <a:gd name="T42" fmla="*/ 11 w 326"/>
                  <a:gd name="T43" fmla="*/ 37 h 135"/>
                  <a:gd name="T44" fmla="*/ 3 w 326"/>
                  <a:gd name="T45" fmla="*/ 46 h 135"/>
                  <a:gd name="T46" fmla="*/ 1 w 326"/>
                  <a:gd name="T47" fmla="*/ 52 h 135"/>
                  <a:gd name="T48" fmla="*/ 34 w 326"/>
                  <a:gd name="T49" fmla="*/ 74 h 135"/>
                  <a:gd name="T50" fmla="*/ 56 w 326"/>
                  <a:gd name="T51" fmla="*/ 81 h 135"/>
                  <a:gd name="T52" fmla="*/ 41 w 326"/>
                  <a:gd name="T53" fmla="*/ 90 h 135"/>
                  <a:gd name="T54" fmla="*/ 38 w 326"/>
                  <a:gd name="T55" fmla="*/ 99 h 135"/>
                  <a:gd name="T56" fmla="*/ 44 w 326"/>
                  <a:gd name="T57" fmla="*/ 114 h 135"/>
                  <a:gd name="T58" fmla="*/ 48 w 326"/>
                  <a:gd name="T59" fmla="*/ 128 h 135"/>
                  <a:gd name="T60" fmla="*/ 55 w 326"/>
                  <a:gd name="T61" fmla="*/ 134 h 135"/>
                  <a:gd name="T62" fmla="*/ 69 w 326"/>
                  <a:gd name="T63" fmla="*/ 135 h 135"/>
                  <a:gd name="T64" fmla="*/ 86 w 326"/>
                  <a:gd name="T65" fmla="*/ 131 h 135"/>
                  <a:gd name="T66" fmla="*/ 101 w 326"/>
                  <a:gd name="T67" fmla="*/ 127 h 135"/>
                  <a:gd name="T68" fmla="*/ 117 w 326"/>
                  <a:gd name="T69" fmla="*/ 124 h 135"/>
                  <a:gd name="T70" fmla="*/ 120 w 326"/>
                  <a:gd name="T71" fmla="*/ 11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44" name="Freeform 432"/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46 w 159"/>
                  <a:gd name="T1" fmla="*/ 53 h 56"/>
                  <a:gd name="T2" fmla="*/ 40 w 159"/>
                  <a:gd name="T3" fmla="*/ 52 h 56"/>
                  <a:gd name="T4" fmla="*/ 34 w 159"/>
                  <a:gd name="T5" fmla="*/ 49 h 56"/>
                  <a:gd name="T6" fmla="*/ 26 w 159"/>
                  <a:gd name="T7" fmla="*/ 45 h 56"/>
                  <a:gd name="T8" fmla="*/ 18 w 159"/>
                  <a:gd name="T9" fmla="*/ 38 h 56"/>
                  <a:gd name="T10" fmla="*/ 10 w 159"/>
                  <a:gd name="T11" fmla="*/ 31 h 56"/>
                  <a:gd name="T12" fmla="*/ 5 w 159"/>
                  <a:gd name="T13" fmla="*/ 24 h 56"/>
                  <a:gd name="T14" fmla="*/ 3 w 159"/>
                  <a:gd name="T15" fmla="*/ 21 h 56"/>
                  <a:gd name="T16" fmla="*/ 1 w 159"/>
                  <a:gd name="T17" fmla="*/ 17 h 56"/>
                  <a:gd name="T18" fmla="*/ 0 w 159"/>
                  <a:gd name="T19" fmla="*/ 13 h 56"/>
                  <a:gd name="T20" fmla="*/ 0 w 159"/>
                  <a:gd name="T21" fmla="*/ 10 h 56"/>
                  <a:gd name="T22" fmla="*/ 21 w 159"/>
                  <a:gd name="T23" fmla="*/ 10 h 56"/>
                  <a:gd name="T24" fmla="*/ 39 w 159"/>
                  <a:gd name="T25" fmla="*/ 10 h 56"/>
                  <a:gd name="T26" fmla="*/ 52 w 159"/>
                  <a:gd name="T27" fmla="*/ 10 h 56"/>
                  <a:gd name="T28" fmla="*/ 59 w 159"/>
                  <a:gd name="T29" fmla="*/ 10 h 56"/>
                  <a:gd name="T30" fmla="*/ 83 w 159"/>
                  <a:gd name="T31" fmla="*/ 6 h 56"/>
                  <a:gd name="T32" fmla="*/ 117 w 159"/>
                  <a:gd name="T33" fmla="*/ 0 h 56"/>
                  <a:gd name="T34" fmla="*/ 125 w 159"/>
                  <a:gd name="T35" fmla="*/ 0 h 56"/>
                  <a:gd name="T36" fmla="*/ 132 w 159"/>
                  <a:gd name="T37" fmla="*/ 0 h 56"/>
                  <a:gd name="T38" fmla="*/ 140 w 159"/>
                  <a:gd name="T39" fmla="*/ 0 h 56"/>
                  <a:gd name="T40" fmla="*/ 147 w 159"/>
                  <a:gd name="T41" fmla="*/ 2 h 56"/>
                  <a:gd name="T42" fmla="*/ 151 w 159"/>
                  <a:gd name="T43" fmla="*/ 5 h 56"/>
                  <a:gd name="T44" fmla="*/ 155 w 159"/>
                  <a:gd name="T45" fmla="*/ 9 h 56"/>
                  <a:gd name="T46" fmla="*/ 158 w 159"/>
                  <a:gd name="T47" fmla="*/ 15 h 56"/>
                  <a:gd name="T48" fmla="*/ 159 w 159"/>
                  <a:gd name="T49" fmla="*/ 22 h 56"/>
                  <a:gd name="T50" fmla="*/ 158 w 159"/>
                  <a:gd name="T51" fmla="*/ 30 h 56"/>
                  <a:gd name="T52" fmla="*/ 155 w 159"/>
                  <a:gd name="T53" fmla="*/ 37 h 56"/>
                  <a:gd name="T54" fmla="*/ 151 w 159"/>
                  <a:gd name="T55" fmla="*/ 44 h 56"/>
                  <a:gd name="T56" fmla="*/ 146 w 159"/>
                  <a:gd name="T57" fmla="*/ 48 h 56"/>
                  <a:gd name="T58" fmla="*/ 139 w 159"/>
                  <a:gd name="T59" fmla="*/ 52 h 56"/>
                  <a:gd name="T60" fmla="*/ 132 w 159"/>
                  <a:gd name="T61" fmla="*/ 54 h 56"/>
                  <a:gd name="T62" fmla="*/ 124 w 159"/>
                  <a:gd name="T63" fmla="*/ 55 h 56"/>
                  <a:gd name="T64" fmla="*/ 115 w 159"/>
                  <a:gd name="T65" fmla="*/ 56 h 56"/>
                  <a:gd name="T66" fmla="*/ 77 w 159"/>
                  <a:gd name="T67" fmla="*/ 55 h 56"/>
                  <a:gd name="T68" fmla="*/ 46 w 159"/>
                  <a:gd name="T69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45" name="Freeform 433"/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2931 w 3734"/>
                  <a:gd name="T1" fmla="*/ 1362 h 1644"/>
                  <a:gd name="T2" fmla="*/ 2556 w 3734"/>
                  <a:gd name="T3" fmla="*/ 1522 h 1644"/>
                  <a:gd name="T4" fmla="*/ 2312 w 3734"/>
                  <a:gd name="T5" fmla="*/ 1592 h 1644"/>
                  <a:gd name="T6" fmla="*/ 2294 w 3734"/>
                  <a:gd name="T7" fmla="*/ 1634 h 1644"/>
                  <a:gd name="T8" fmla="*/ 2177 w 3734"/>
                  <a:gd name="T9" fmla="*/ 1607 h 1644"/>
                  <a:gd name="T10" fmla="*/ 2279 w 3734"/>
                  <a:gd name="T11" fmla="*/ 1512 h 1644"/>
                  <a:gd name="T12" fmla="*/ 2166 w 3734"/>
                  <a:gd name="T13" fmla="*/ 1416 h 1644"/>
                  <a:gd name="T14" fmla="*/ 2094 w 3734"/>
                  <a:gd name="T15" fmla="*/ 1295 h 1644"/>
                  <a:gd name="T16" fmla="*/ 1947 w 3734"/>
                  <a:gd name="T17" fmla="*/ 1317 h 1644"/>
                  <a:gd name="T18" fmla="*/ 1771 w 3734"/>
                  <a:gd name="T19" fmla="*/ 1281 h 1644"/>
                  <a:gd name="T20" fmla="*/ 261 w 3734"/>
                  <a:gd name="T21" fmla="*/ 1235 h 1644"/>
                  <a:gd name="T22" fmla="*/ 127 w 3734"/>
                  <a:gd name="T23" fmla="*/ 1125 h 1644"/>
                  <a:gd name="T24" fmla="*/ 151 w 3734"/>
                  <a:gd name="T25" fmla="*/ 1040 h 1644"/>
                  <a:gd name="T26" fmla="*/ 147 w 3734"/>
                  <a:gd name="T27" fmla="*/ 927 h 1644"/>
                  <a:gd name="T28" fmla="*/ 259 w 3734"/>
                  <a:gd name="T29" fmla="*/ 859 h 1644"/>
                  <a:gd name="T30" fmla="*/ 250 w 3734"/>
                  <a:gd name="T31" fmla="*/ 747 h 1644"/>
                  <a:gd name="T32" fmla="*/ 128 w 3734"/>
                  <a:gd name="T33" fmla="*/ 665 h 1644"/>
                  <a:gd name="T34" fmla="*/ 602 w 3734"/>
                  <a:gd name="T35" fmla="*/ 114 h 1644"/>
                  <a:gd name="T36" fmla="*/ 1146 w 3734"/>
                  <a:gd name="T37" fmla="*/ 105 h 1644"/>
                  <a:gd name="T38" fmla="*/ 1296 w 3734"/>
                  <a:gd name="T39" fmla="*/ 117 h 1644"/>
                  <a:gd name="T40" fmla="*/ 1641 w 3734"/>
                  <a:gd name="T41" fmla="*/ 166 h 1644"/>
                  <a:gd name="T42" fmla="*/ 1771 w 3734"/>
                  <a:gd name="T43" fmla="*/ 206 h 1644"/>
                  <a:gd name="T44" fmla="*/ 2076 w 3734"/>
                  <a:gd name="T45" fmla="*/ 193 h 1644"/>
                  <a:gd name="T46" fmla="*/ 2286 w 3734"/>
                  <a:gd name="T47" fmla="*/ 216 h 1644"/>
                  <a:gd name="T48" fmla="*/ 2365 w 3734"/>
                  <a:gd name="T49" fmla="*/ 216 h 1644"/>
                  <a:gd name="T50" fmla="*/ 2518 w 3734"/>
                  <a:gd name="T51" fmla="*/ 123 h 1644"/>
                  <a:gd name="T52" fmla="*/ 2587 w 3734"/>
                  <a:gd name="T53" fmla="*/ 2 h 1644"/>
                  <a:gd name="T54" fmla="*/ 2644 w 3734"/>
                  <a:gd name="T55" fmla="*/ 105 h 1644"/>
                  <a:gd name="T56" fmla="*/ 2664 w 3734"/>
                  <a:gd name="T57" fmla="*/ 166 h 1644"/>
                  <a:gd name="T58" fmla="*/ 2716 w 3734"/>
                  <a:gd name="T59" fmla="*/ 196 h 1644"/>
                  <a:gd name="T60" fmla="*/ 2891 w 3734"/>
                  <a:gd name="T61" fmla="*/ 121 h 1644"/>
                  <a:gd name="T62" fmla="*/ 3036 w 3734"/>
                  <a:gd name="T63" fmla="*/ 135 h 1644"/>
                  <a:gd name="T64" fmla="*/ 2883 w 3734"/>
                  <a:gd name="T65" fmla="*/ 271 h 1644"/>
                  <a:gd name="T66" fmla="*/ 2790 w 3734"/>
                  <a:gd name="T67" fmla="*/ 289 h 1644"/>
                  <a:gd name="T68" fmla="*/ 2569 w 3734"/>
                  <a:gd name="T69" fmla="*/ 304 h 1644"/>
                  <a:gd name="T70" fmla="*/ 2501 w 3734"/>
                  <a:gd name="T71" fmla="*/ 402 h 1644"/>
                  <a:gd name="T72" fmla="*/ 2333 w 3734"/>
                  <a:gd name="T73" fmla="*/ 471 h 1644"/>
                  <a:gd name="T74" fmla="*/ 2087 w 3734"/>
                  <a:gd name="T75" fmla="*/ 625 h 1644"/>
                  <a:gd name="T76" fmla="*/ 2106 w 3734"/>
                  <a:gd name="T77" fmla="*/ 793 h 1644"/>
                  <a:gd name="T78" fmla="*/ 2360 w 3734"/>
                  <a:gd name="T79" fmla="*/ 907 h 1644"/>
                  <a:gd name="T80" fmla="*/ 2443 w 3734"/>
                  <a:gd name="T81" fmla="*/ 1059 h 1644"/>
                  <a:gd name="T82" fmla="*/ 2614 w 3734"/>
                  <a:gd name="T83" fmla="*/ 987 h 1644"/>
                  <a:gd name="T84" fmla="*/ 2848 w 3734"/>
                  <a:gd name="T85" fmla="*/ 785 h 1644"/>
                  <a:gd name="T86" fmla="*/ 2896 w 3734"/>
                  <a:gd name="T87" fmla="*/ 597 h 1644"/>
                  <a:gd name="T88" fmla="*/ 3156 w 3734"/>
                  <a:gd name="T89" fmla="*/ 500 h 1644"/>
                  <a:gd name="T90" fmla="*/ 3276 w 3734"/>
                  <a:gd name="T91" fmla="*/ 592 h 1644"/>
                  <a:gd name="T92" fmla="*/ 3226 w 3734"/>
                  <a:gd name="T93" fmla="*/ 736 h 1644"/>
                  <a:gd name="T94" fmla="*/ 3492 w 3734"/>
                  <a:gd name="T95" fmla="*/ 613 h 1644"/>
                  <a:gd name="T96" fmla="*/ 3545 w 3734"/>
                  <a:gd name="T97" fmla="*/ 774 h 1644"/>
                  <a:gd name="T98" fmla="*/ 3662 w 3734"/>
                  <a:gd name="T99" fmla="*/ 924 h 1644"/>
                  <a:gd name="T100" fmla="*/ 3616 w 3734"/>
                  <a:gd name="T101" fmla="*/ 961 h 1644"/>
                  <a:gd name="T102" fmla="*/ 3694 w 3734"/>
                  <a:gd name="T103" fmla="*/ 1028 h 1644"/>
                  <a:gd name="T104" fmla="*/ 3556 w 3734"/>
                  <a:gd name="T105" fmla="*/ 1108 h 1644"/>
                  <a:gd name="T106" fmla="*/ 3151 w 3734"/>
                  <a:gd name="T107" fmla="*/ 1168 h 1644"/>
                  <a:gd name="T108" fmla="*/ 2853 w 3734"/>
                  <a:gd name="T109" fmla="*/ 1335 h 1644"/>
                  <a:gd name="T110" fmla="*/ 2905 w 3734"/>
                  <a:gd name="T111" fmla="*/ 1337 h 1644"/>
                  <a:gd name="T112" fmla="*/ 3216 w 3734"/>
                  <a:gd name="T113" fmla="*/ 1256 h 1644"/>
                  <a:gd name="T114" fmla="*/ 3066 w 3734"/>
                  <a:gd name="T115" fmla="*/ 1298 h 1644"/>
                  <a:gd name="T116" fmla="*/ 3138 w 3734"/>
                  <a:gd name="T117" fmla="*/ 1391 h 1644"/>
                  <a:gd name="T118" fmla="*/ 3248 w 3734"/>
                  <a:gd name="T119" fmla="*/ 1473 h 1644"/>
                  <a:gd name="T120" fmla="*/ 3018 w 3734"/>
                  <a:gd name="T121" fmla="*/ 1564 h 1644"/>
                  <a:gd name="T122" fmla="*/ 3189 w 3734"/>
                  <a:gd name="T123" fmla="*/ 1466 h 1644"/>
                  <a:gd name="T124" fmla="*/ 3016 w 3734"/>
                  <a:gd name="T125" fmla="*/ 1484 h 1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287" name="Freeform 434"/>
            <p:cNvSpPr>
              <a:spLocks/>
            </p:cNvSpPr>
            <p:nvPr>
              <p:custDataLst>
                <p:tags r:id="rId275"/>
              </p:custDataLst>
            </p:nvPr>
          </p:nvSpPr>
          <p:spPr bwMode="auto">
            <a:xfrm>
              <a:off x="4757738" y="3541713"/>
              <a:ext cx="127000" cy="158750"/>
            </a:xfrm>
            <a:custGeom>
              <a:avLst/>
              <a:gdLst>
                <a:gd name="T0" fmla="*/ 2147483647 w 292"/>
                <a:gd name="T1" fmla="*/ 2147483647 h 308"/>
                <a:gd name="T2" fmla="*/ 2147483647 w 292"/>
                <a:gd name="T3" fmla="*/ 2147483647 h 308"/>
                <a:gd name="T4" fmla="*/ 2147483647 w 292"/>
                <a:gd name="T5" fmla="*/ 2147483647 h 308"/>
                <a:gd name="T6" fmla="*/ 2147483647 w 292"/>
                <a:gd name="T7" fmla="*/ 2147483647 h 308"/>
                <a:gd name="T8" fmla="*/ 2147483647 w 292"/>
                <a:gd name="T9" fmla="*/ 2147483647 h 308"/>
                <a:gd name="T10" fmla="*/ 2147483647 w 292"/>
                <a:gd name="T11" fmla="*/ 2147483647 h 308"/>
                <a:gd name="T12" fmla="*/ 2147483647 w 292"/>
                <a:gd name="T13" fmla="*/ 2147483647 h 308"/>
                <a:gd name="T14" fmla="*/ 2147483647 w 292"/>
                <a:gd name="T15" fmla="*/ 2147483647 h 308"/>
                <a:gd name="T16" fmla="*/ 2147483647 w 292"/>
                <a:gd name="T17" fmla="*/ 2147483647 h 308"/>
                <a:gd name="T18" fmla="*/ 2147483647 w 292"/>
                <a:gd name="T19" fmla="*/ 2147483647 h 308"/>
                <a:gd name="T20" fmla="*/ 2147483647 w 292"/>
                <a:gd name="T21" fmla="*/ 2147483647 h 308"/>
                <a:gd name="T22" fmla="*/ 2147483647 w 292"/>
                <a:gd name="T23" fmla="*/ 2147483647 h 308"/>
                <a:gd name="T24" fmla="*/ 2147483647 w 292"/>
                <a:gd name="T25" fmla="*/ 2147483647 h 308"/>
                <a:gd name="T26" fmla="*/ 2147483647 w 292"/>
                <a:gd name="T27" fmla="*/ 2147483647 h 308"/>
                <a:gd name="T28" fmla="*/ 2147483647 w 292"/>
                <a:gd name="T29" fmla="*/ 2147483647 h 308"/>
                <a:gd name="T30" fmla="*/ 2147483647 w 292"/>
                <a:gd name="T31" fmla="*/ 2147483647 h 308"/>
                <a:gd name="T32" fmla="*/ 2147483647 w 292"/>
                <a:gd name="T33" fmla="*/ 2147483647 h 308"/>
                <a:gd name="T34" fmla="*/ 0 w 292"/>
                <a:gd name="T35" fmla="*/ 2147483647 h 308"/>
                <a:gd name="T36" fmla="*/ 2147483647 w 292"/>
                <a:gd name="T37" fmla="*/ 2147483647 h 308"/>
                <a:gd name="T38" fmla="*/ 2147483647 w 292"/>
                <a:gd name="T39" fmla="*/ 2147483647 h 308"/>
                <a:gd name="T40" fmla="*/ 2147483647 w 292"/>
                <a:gd name="T41" fmla="*/ 2147483647 h 308"/>
                <a:gd name="T42" fmla="*/ 2147483647 w 292"/>
                <a:gd name="T43" fmla="*/ 2147483647 h 308"/>
                <a:gd name="T44" fmla="*/ 2147483647 w 292"/>
                <a:gd name="T45" fmla="*/ 2147483647 h 308"/>
                <a:gd name="T46" fmla="*/ 2147483647 w 292"/>
                <a:gd name="T47" fmla="*/ 2147483647 h 308"/>
                <a:gd name="T48" fmla="*/ 2147483647 w 292"/>
                <a:gd name="T49" fmla="*/ 2147483647 h 308"/>
                <a:gd name="T50" fmla="*/ 2147483647 w 292"/>
                <a:gd name="T51" fmla="*/ 2147483647 h 308"/>
                <a:gd name="T52" fmla="*/ 2147483647 w 292"/>
                <a:gd name="T53" fmla="*/ 2147483647 h 308"/>
                <a:gd name="T54" fmla="*/ 2147483647 w 292"/>
                <a:gd name="T55" fmla="*/ 2147483647 h 308"/>
                <a:gd name="T56" fmla="*/ 2147483647 w 292"/>
                <a:gd name="T57" fmla="*/ 2147483647 h 308"/>
                <a:gd name="T58" fmla="*/ 2147483647 w 292"/>
                <a:gd name="T59" fmla="*/ 2147483647 h 308"/>
                <a:gd name="T60" fmla="*/ 2147483647 w 292"/>
                <a:gd name="T61" fmla="*/ 2147483647 h 308"/>
                <a:gd name="T62" fmla="*/ 2147483647 w 292"/>
                <a:gd name="T63" fmla="*/ 2147483647 h 308"/>
                <a:gd name="T64" fmla="*/ 2147483647 w 292"/>
                <a:gd name="T65" fmla="*/ 2147483647 h 308"/>
                <a:gd name="T66" fmla="*/ 2147483647 w 292"/>
                <a:gd name="T67" fmla="*/ 2147483647 h 308"/>
                <a:gd name="T68" fmla="*/ 2147483647 w 292"/>
                <a:gd name="T69" fmla="*/ 2147483647 h 308"/>
                <a:gd name="T70" fmla="*/ 2147483647 w 292"/>
                <a:gd name="T71" fmla="*/ 0 h 3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" h="308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8" name="Freeform 435"/>
            <p:cNvSpPr>
              <a:spLocks/>
            </p:cNvSpPr>
            <p:nvPr>
              <p:custDataLst>
                <p:tags r:id="rId276"/>
              </p:custDataLst>
            </p:nvPr>
          </p:nvSpPr>
          <p:spPr bwMode="auto">
            <a:xfrm>
              <a:off x="4864100" y="3692525"/>
              <a:ext cx="6350" cy="57150"/>
            </a:xfrm>
            <a:custGeom>
              <a:avLst/>
              <a:gdLst>
                <a:gd name="T0" fmla="*/ 2147483647 w 14"/>
                <a:gd name="T1" fmla="*/ 0 h 7"/>
                <a:gd name="T2" fmla="*/ 2147483647 w 14"/>
                <a:gd name="T3" fmla="*/ 2147483647 h 7"/>
                <a:gd name="T4" fmla="*/ 2147483647 w 14"/>
                <a:gd name="T5" fmla="*/ 2147483647 h 7"/>
                <a:gd name="T6" fmla="*/ 0 w 14"/>
                <a:gd name="T7" fmla="*/ 2147483647 h 7"/>
                <a:gd name="T8" fmla="*/ 2147483647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9" name="Freeform 436"/>
            <p:cNvSpPr>
              <a:spLocks/>
            </p:cNvSpPr>
            <p:nvPr>
              <p:custDataLst>
                <p:tags r:id="rId277"/>
              </p:custDataLst>
            </p:nvPr>
          </p:nvSpPr>
          <p:spPr bwMode="auto">
            <a:xfrm>
              <a:off x="4354513" y="2928938"/>
              <a:ext cx="249237" cy="500062"/>
            </a:xfrm>
            <a:custGeom>
              <a:avLst/>
              <a:gdLst>
                <a:gd name="T0" fmla="*/ 2147483647 w 581"/>
                <a:gd name="T1" fmla="*/ 2147483647 h 955"/>
                <a:gd name="T2" fmla="*/ 2147483647 w 581"/>
                <a:gd name="T3" fmla="*/ 2147483647 h 955"/>
                <a:gd name="T4" fmla="*/ 2147483647 w 581"/>
                <a:gd name="T5" fmla="*/ 2147483647 h 955"/>
                <a:gd name="T6" fmla="*/ 2147483647 w 581"/>
                <a:gd name="T7" fmla="*/ 2147483647 h 955"/>
                <a:gd name="T8" fmla="*/ 2147483647 w 581"/>
                <a:gd name="T9" fmla="*/ 2147483647 h 955"/>
                <a:gd name="T10" fmla="*/ 2147483647 w 581"/>
                <a:gd name="T11" fmla="*/ 2147483647 h 955"/>
                <a:gd name="T12" fmla="*/ 2147483647 w 581"/>
                <a:gd name="T13" fmla="*/ 2147483647 h 955"/>
                <a:gd name="T14" fmla="*/ 2147483647 w 581"/>
                <a:gd name="T15" fmla="*/ 2147483647 h 955"/>
                <a:gd name="T16" fmla="*/ 2147483647 w 581"/>
                <a:gd name="T17" fmla="*/ 2147483647 h 955"/>
                <a:gd name="T18" fmla="*/ 2147483647 w 581"/>
                <a:gd name="T19" fmla="*/ 2147483647 h 955"/>
                <a:gd name="T20" fmla="*/ 2147483647 w 581"/>
                <a:gd name="T21" fmla="*/ 2147483647 h 955"/>
                <a:gd name="T22" fmla="*/ 2147483647 w 581"/>
                <a:gd name="T23" fmla="*/ 2147483647 h 955"/>
                <a:gd name="T24" fmla="*/ 2147483647 w 581"/>
                <a:gd name="T25" fmla="*/ 2147483647 h 955"/>
                <a:gd name="T26" fmla="*/ 2147483647 w 581"/>
                <a:gd name="T27" fmla="*/ 2147483647 h 955"/>
                <a:gd name="T28" fmla="*/ 2147483647 w 581"/>
                <a:gd name="T29" fmla="*/ 2147483647 h 955"/>
                <a:gd name="T30" fmla="*/ 2147483647 w 581"/>
                <a:gd name="T31" fmla="*/ 2147483647 h 955"/>
                <a:gd name="T32" fmla="*/ 2147483647 w 581"/>
                <a:gd name="T33" fmla="*/ 2147483647 h 955"/>
                <a:gd name="T34" fmla="*/ 2147483647 w 581"/>
                <a:gd name="T35" fmla="*/ 2147483647 h 955"/>
                <a:gd name="T36" fmla="*/ 2147483647 w 581"/>
                <a:gd name="T37" fmla="*/ 2147483647 h 955"/>
                <a:gd name="T38" fmla="*/ 2147483647 w 581"/>
                <a:gd name="T39" fmla="*/ 2147483647 h 955"/>
                <a:gd name="T40" fmla="*/ 2147483647 w 581"/>
                <a:gd name="T41" fmla="*/ 2147483647 h 955"/>
                <a:gd name="T42" fmla="*/ 2147483647 w 581"/>
                <a:gd name="T43" fmla="*/ 2147483647 h 955"/>
                <a:gd name="T44" fmla="*/ 2147483647 w 581"/>
                <a:gd name="T45" fmla="*/ 2147483647 h 955"/>
                <a:gd name="T46" fmla="*/ 2147483647 w 581"/>
                <a:gd name="T47" fmla="*/ 2147483647 h 955"/>
                <a:gd name="T48" fmla="*/ 2147483647 w 581"/>
                <a:gd name="T49" fmla="*/ 2147483647 h 955"/>
                <a:gd name="T50" fmla="*/ 2147483647 w 581"/>
                <a:gd name="T51" fmla="*/ 2147483647 h 955"/>
                <a:gd name="T52" fmla="*/ 2147483647 w 581"/>
                <a:gd name="T53" fmla="*/ 2147483647 h 955"/>
                <a:gd name="T54" fmla="*/ 2147483647 w 581"/>
                <a:gd name="T55" fmla="*/ 2147483647 h 955"/>
                <a:gd name="T56" fmla="*/ 2147483647 w 581"/>
                <a:gd name="T57" fmla="*/ 2147483647 h 955"/>
                <a:gd name="T58" fmla="*/ 2147483647 w 581"/>
                <a:gd name="T59" fmla="*/ 2147483647 h 955"/>
                <a:gd name="T60" fmla="*/ 2147483647 w 581"/>
                <a:gd name="T61" fmla="*/ 2147483647 h 955"/>
                <a:gd name="T62" fmla="*/ 2147483647 w 581"/>
                <a:gd name="T63" fmla="*/ 2147483647 h 955"/>
                <a:gd name="T64" fmla="*/ 2147483647 w 581"/>
                <a:gd name="T65" fmla="*/ 2147483647 h 955"/>
                <a:gd name="T66" fmla="*/ 2147483647 w 581"/>
                <a:gd name="T67" fmla="*/ 2147483647 h 955"/>
                <a:gd name="T68" fmla="*/ 2147483647 w 581"/>
                <a:gd name="T69" fmla="*/ 2147483647 h 955"/>
                <a:gd name="T70" fmla="*/ 2147483647 w 581"/>
                <a:gd name="T71" fmla="*/ 2147483647 h 955"/>
                <a:gd name="T72" fmla="*/ 2147483647 w 581"/>
                <a:gd name="T73" fmla="*/ 2147483647 h 955"/>
                <a:gd name="T74" fmla="*/ 2147483647 w 581"/>
                <a:gd name="T75" fmla="*/ 2147483647 h 955"/>
                <a:gd name="T76" fmla="*/ 2147483647 w 581"/>
                <a:gd name="T77" fmla="*/ 2147483647 h 955"/>
                <a:gd name="T78" fmla="*/ 2147483647 w 581"/>
                <a:gd name="T79" fmla="*/ 2147483647 h 955"/>
                <a:gd name="T80" fmla="*/ 2147483647 w 581"/>
                <a:gd name="T81" fmla="*/ 2147483647 h 955"/>
                <a:gd name="T82" fmla="*/ 2147483647 w 581"/>
                <a:gd name="T83" fmla="*/ 2147483647 h 955"/>
                <a:gd name="T84" fmla="*/ 2147483647 w 581"/>
                <a:gd name="T85" fmla="*/ 2147483647 h 955"/>
                <a:gd name="T86" fmla="*/ 2147483647 w 581"/>
                <a:gd name="T87" fmla="*/ 2147483647 h 955"/>
                <a:gd name="T88" fmla="*/ 2147483647 w 581"/>
                <a:gd name="T89" fmla="*/ 2147483647 h 955"/>
                <a:gd name="T90" fmla="*/ 2147483647 w 581"/>
                <a:gd name="T91" fmla="*/ 2147483647 h 955"/>
                <a:gd name="T92" fmla="*/ 2147483647 w 581"/>
                <a:gd name="T93" fmla="*/ 2147483647 h 955"/>
                <a:gd name="T94" fmla="*/ 2147483647 w 581"/>
                <a:gd name="T95" fmla="*/ 2147483647 h 955"/>
                <a:gd name="T96" fmla="*/ 2147483647 w 581"/>
                <a:gd name="T97" fmla="*/ 2147483647 h 955"/>
                <a:gd name="T98" fmla="*/ 2147483647 w 581"/>
                <a:gd name="T99" fmla="*/ 2147483647 h 955"/>
                <a:gd name="T100" fmla="*/ 2147483647 w 581"/>
                <a:gd name="T101" fmla="*/ 0 h 955"/>
                <a:gd name="T102" fmla="*/ 2147483647 w 581"/>
                <a:gd name="T103" fmla="*/ 2147483647 h 955"/>
                <a:gd name="T104" fmla="*/ 2147483647 w 581"/>
                <a:gd name="T105" fmla="*/ 2147483647 h 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1" h="955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0" name="Freeform 437"/>
            <p:cNvSpPr>
              <a:spLocks/>
            </p:cNvSpPr>
            <p:nvPr>
              <p:custDataLst>
                <p:tags r:id="rId278"/>
              </p:custDataLst>
            </p:nvPr>
          </p:nvSpPr>
          <p:spPr bwMode="auto">
            <a:xfrm>
              <a:off x="4030795" y="2311207"/>
              <a:ext cx="15267" cy="57531"/>
            </a:xfrm>
            <a:custGeom>
              <a:avLst/>
              <a:gdLst>
                <a:gd name="T0" fmla="*/ 26 w 45"/>
                <a:gd name="T1" fmla="*/ 0 h 36"/>
                <a:gd name="T2" fmla="*/ 0 w 45"/>
                <a:gd name="T3" fmla="*/ 18 h 36"/>
                <a:gd name="T4" fmla="*/ 23 w 45"/>
                <a:gd name="T5" fmla="*/ 36 h 36"/>
                <a:gd name="T6" fmla="*/ 45 w 45"/>
                <a:gd name="T7" fmla="*/ 15 h 36"/>
                <a:gd name="T8" fmla="*/ 26 w 45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6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grpSp>
          <p:nvGrpSpPr>
            <p:cNvPr id="291" name="Group 438"/>
            <p:cNvGrpSpPr>
              <a:grpSpLocks/>
            </p:cNvGrpSpPr>
            <p:nvPr>
              <p:custDataLst>
                <p:tags r:id="rId279"/>
              </p:custDataLst>
            </p:nvPr>
          </p:nvGrpSpPr>
          <p:grpSpPr bwMode="auto">
            <a:xfrm>
              <a:off x="2330450" y="4371975"/>
              <a:ext cx="384175" cy="1031875"/>
              <a:chOff x="1589" y="3126"/>
              <a:chExt cx="290" cy="657"/>
            </a:xfrm>
          </p:grpSpPr>
          <p:sp>
            <p:nvSpPr>
              <p:cNvPr id="401" name="Freeform 439"/>
              <p:cNvSpPr>
                <a:spLocks/>
              </p:cNvSpPr>
              <p:nvPr/>
            </p:nvSpPr>
            <p:spPr bwMode="auto">
              <a:xfrm>
                <a:off x="1748" y="3531"/>
                <a:ext cx="13" cy="17"/>
              </a:xfrm>
              <a:custGeom>
                <a:avLst/>
                <a:gdLst>
                  <a:gd name="T0" fmla="*/ 46 w 46"/>
                  <a:gd name="T1" fmla="*/ 12 h 51"/>
                  <a:gd name="T2" fmla="*/ 19 w 46"/>
                  <a:gd name="T3" fmla="*/ 0 h 51"/>
                  <a:gd name="T4" fmla="*/ 13 w 46"/>
                  <a:gd name="T5" fmla="*/ 5 h 51"/>
                  <a:gd name="T6" fmla="*/ 7 w 46"/>
                  <a:gd name="T7" fmla="*/ 9 h 51"/>
                  <a:gd name="T8" fmla="*/ 4 w 46"/>
                  <a:gd name="T9" fmla="*/ 12 h 51"/>
                  <a:gd name="T10" fmla="*/ 2 w 46"/>
                  <a:gd name="T11" fmla="*/ 14 h 51"/>
                  <a:gd name="T12" fmla="*/ 0 w 46"/>
                  <a:gd name="T13" fmla="*/ 16 h 51"/>
                  <a:gd name="T14" fmla="*/ 0 w 46"/>
                  <a:gd name="T15" fmla="*/ 19 h 51"/>
                  <a:gd name="T16" fmla="*/ 0 w 46"/>
                  <a:gd name="T17" fmla="*/ 24 h 51"/>
                  <a:gd name="T18" fmla="*/ 2 w 46"/>
                  <a:gd name="T19" fmla="*/ 29 h 51"/>
                  <a:gd name="T20" fmla="*/ 4 w 46"/>
                  <a:gd name="T21" fmla="*/ 36 h 51"/>
                  <a:gd name="T22" fmla="*/ 7 w 46"/>
                  <a:gd name="T23" fmla="*/ 41 h 51"/>
                  <a:gd name="T24" fmla="*/ 10 w 46"/>
                  <a:gd name="T25" fmla="*/ 46 h 51"/>
                  <a:gd name="T26" fmla="*/ 13 w 46"/>
                  <a:gd name="T27" fmla="*/ 49 h 51"/>
                  <a:gd name="T28" fmla="*/ 15 w 46"/>
                  <a:gd name="T29" fmla="*/ 50 h 51"/>
                  <a:gd name="T30" fmla="*/ 16 w 46"/>
                  <a:gd name="T31" fmla="*/ 51 h 51"/>
                  <a:gd name="T32" fmla="*/ 18 w 46"/>
                  <a:gd name="T33" fmla="*/ 51 h 51"/>
                  <a:gd name="T34" fmla="*/ 19 w 46"/>
                  <a:gd name="T35" fmla="*/ 50 h 51"/>
                  <a:gd name="T36" fmla="*/ 35 w 46"/>
                  <a:gd name="T37" fmla="*/ 50 h 51"/>
                  <a:gd name="T38" fmla="*/ 46 w 46"/>
                  <a:gd name="T39" fmla="*/ 50 h 51"/>
                  <a:gd name="T40" fmla="*/ 46 w 46"/>
                  <a:gd name="T41" fmla="*/ 37 h 51"/>
                  <a:gd name="T42" fmla="*/ 46 w 46"/>
                  <a:gd name="T43" fmla="*/ 26 h 51"/>
                  <a:gd name="T44" fmla="*/ 46 w 46"/>
                  <a:gd name="T45" fmla="*/ 18 h 51"/>
                  <a:gd name="T46" fmla="*/ 46 w 46"/>
                  <a:gd name="T47" fmla="*/ 1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02" name="Freeform 440"/>
              <p:cNvSpPr>
                <a:spLocks/>
              </p:cNvSpPr>
              <p:nvPr/>
            </p:nvSpPr>
            <p:spPr bwMode="auto">
              <a:xfrm>
                <a:off x="1759" y="3730"/>
                <a:ext cx="62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14 h 158"/>
                  <a:gd name="T4" fmla="*/ 2 w 192"/>
                  <a:gd name="T5" fmla="*/ 26 h 158"/>
                  <a:gd name="T6" fmla="*/ 4 w 192"/>
                  <a:gd name="T7" fmla="*/ 38 h 158"/>
                  <a:gd name="T8" fmla="*/ 7 w 192"/>
                  <a:gd name="T9" fmla="*/ 50 h 158"/>
                  <a:gd name="T10" fmla="*/ 11 w 192"/>
                  <a:gd name="T11" fmla="*/ 61 h 158"/>
                  <a:gd name="T12" fmla="*/ 15 w 192"/>
                  <a:gd name="T13" fmla="*/ 71 h 158"/>
                  <a:gd name="T14" fmla="*/ 21 w 192"/>
                  <a:gd name="T15" fmla="*/ 81 h 158"/>
                  <a:gd name="T16" fmla="*/ 25 w 192"/>
                  <a:gd name="T17" fmla="*/ 90 h 158"/>
                  <a:gd name="T18" fmla="*/ 47 w 192"/>
                  <a:gd name="T19" fmla="*/ 122 h 158"/>
                  <a:gd name="T20" fmla="*/ 66 w 192"/>
                  <a:gd name="T21" fmla="*/ 148 h 158"/>
                  <a:gd name="T22" fmla="*/ 72 w 192"/>
                  <a:gd name="T23" fmla="*/ 151 h 158"/>
                  <a:gd name="T24" fmla="*/ 79 w 192"/>
                  <a:gd name="T25" fmla="*/ 153 h 158"/>
                  <a:gd name="T26" fmla="*/ 85 w 192"/>
                  <a:gd name="T27" fmla="*/ 155 h 158"/>
                  <a:gd name="T28" fmla="*/ 92 w 192"/>
                  <a:gd name="T29" fmla="*/ 156 h 158"/>
                  <a:gd name="T30" fmla="*/ 105 w 192"/>
                  <a:gd name="T31" fmla="*/ 158 h 158"/>
                  <a:gd name="T32" fmla="*/ 119 w 192"/>
                  <a:gd name="T33" fmla="*/ 158 h 158"/>
                  <a:gd name="T34" fmla="*/ 152 w 192"/>
                  <a:gd name="T35" fmla="*/ 155 h 158"/>
                  <a:gd name="T36" fmla="*/ 192 w 192"/>
                  <a:gd name="T37" fmla="*/ 154 h 158"/>
                  <a:gd name="T38" fmla="*/ 184 w 192"/>
                  <a:gd name="T39" fmla="*/ 153 h 158"/>
                  <a:gd name="T40" fmla="*/ 176 w 192"/>
                  <a:gd name="T41" fmla="*/ 152 h 158"/>
                  <a:gd name="T42" fmla="*/ 168 w 192"/>
                  <a:gd name="T43" fmla="*/ 151 h 158"/>
                  <a:gd name="T44" fmla="*/ 160 w 192"/>
                  <a:gd name="T45" fmla="*/ 149 h 158"/>
                  <a:gd name="T46" fmla="*/ 145 w 192"/>
                  <a:gd name="T47" fmla="*/ 144 h 158"/>
                  <a:gd name="T48" fmla="*/ 129 w 192"/>
                  <a:gd name="T49" fmla="*/ 138 h 158"/>
                  <a:gd name="T50" fmla="*/ 115 w 192"/>
                  <a:gd name="T51" fmla="*/ 130 h 158"/>
                  <a:gd name="T52" fmla="*/ 101 w 192"/>
                  <a:gd name="T53" fmla="*/ 120 h 158"/>
                  <a:gd name="T54" fmla="*/ 87 w 192"/>
                  <a:gd name="T55" fmla="*/ 110 h 158"/>
                  <a:gd name="T56" fmla="*/ 75 w 192"/>
                  <a:gd name="T57" fmla="*/ 98 h 158"/>
                  <a:gd name="T58" fmla="*/ 63 w 192"/>
                  <a:gd name="T59" fmla="*/ 87 h 158"/>
                  <a:gd name="T60" fmla="*/ 52 w 192"/>
                  <a:gd name="T61" fmla="*/ 75 h 158"/>
                  <a:gd name="T62" fmla="*/ 42 w 192"/>
                  <a:gd name="T63" fmla="*/ 63 h 158"/>
                  <a:gd name="T64" fmla="*/ 35 w 192"/>
                  <a:gd name="T65" fmla="*/ 50 h 158"/>
                  <a:gd name="T66" fmla="*/ 27 w 192"/>
                  <a:gd name="T67" fmla="*/ 38 h 158"/>
                  <a:gd name="T68" fmla="*/ 21 w 192"/>
                  <a:gd name="T69" fmla="*/ 26 h 158"/>
                  <a:gd name="T70" fmla="*/ 16 w 192"/>
                  <a:gd name="T71" fmla="*/ 16 h 158"/>
                  <a:gd name="T72" fmla="*/ 13 w 192"/>
                  <a:gd name="T73" fmla="*/ 6 h 158"/>
                  <a:gd name="T74" fmla="*/ 0 w 192"/>
                  <a:gd name="T7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403" name="Freeform 441"/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772 w 884"/>
                  <a:gd name="T1" fmla="*/ 415 h 1818"/>
                  <a:gd name="T2" fmla="*/ 873 w 884"/>
                  <a:gd name="T3" fmla="*/ 342 h 1818"/>
                  <a:gd name="T4" fmla="*/ 884 w 884"/>
                  <a:gd name="T5" fmla="*/ 232 h 1818"/>
                  <a:gd name="T6" fmla="*/ 840 w 884"/>
                  <a:gd name="T7" fmla="*/ 192 h 1818"/>
                  <a:gd name="T8" fmla="*/ 841 w 884"/>
                  <a:gd name="T9" fmla="*/ 262 h 1818"/>
                  <a:gd name="T10" fmla="*/ 774 w 884"/>
                  <a:gd name="T11" fmla="*/ 328 h 1818"/>
                  <a:gd name="T12" fmla="*/ 667 w 884"/>
                  <a:gd name="T13" fmla="*/ 331 h 1818"/>
                  <a:gd name="T14" fmla="*/ 625 w 884"/>
                  <a:gd name="T15" fmla="*/ 290 h 1818"/>
                  <a:gd name="T16" fmla="*/ 658 w 884"/>
                  <a:gd name="T17" fmla="*/ 215 h 1818"/>
                  <a:gd name="T18" fmla="*/ 544 w 884"/>
                  <a:gd name="T19" fmla="*/ 148 h 1818"/>
                  <a:gd name="T20" fmla="*/ 425 w 884"/>
                  <a:gd name="T21" fmla="*/ 87 h 1818"/>
                  <a:gd name="T22" fmla="*/ 373 w 884"/>
                  <a:gd name="T23" fmla="*/ 10 h 1818"/>
                  <a:gd name="T24" fmla="*/ 286 w 884"/>
                  <a:gd name="T25" fmla="*/ 22 h 1818"/>
                  <a:gd name="T26" fmla="*/ 234 w 884"/>
                  <a:gd name="T27" fmla="*/ 24 h 1818"/>
                  <a:gd name="T28" fmla="*/ 171 w 884"/>
                  <a:gd name="T29" fmla="*/ 8 h 1818"/>
                  <a:gd name="T30" fmla="*/ 98 w 884"/>
                  <a:gd name="T31" fmla="*/ 54 h 1818"/>
                  <a:gd name="T32" fmla="*/ 67 w 884"/>
                  <a:gd name="T33" fmla="*/ 116 h 1818"/>
                  <a:gd name="T34" fmla="*/ 27 w 884"/>
                  <a:gd name="T35" fmla="*/ 179 h 1818"/>
                  <a:gd name="T36" fmla="*/ 55 w 884"/>
                  <a:gd name="T37" fmla="*/ 251 h 1818"/>
                  <a:gd name="T38" fmla="*/ 51 w 884"/>
                  <a:gd name="T39" fmla="*/ 319 h 1818"/>
                  <a:gd name="T40" fmla="*/ 0 w 884"/>
                  <a:gd name="T41" fmla="*/ 432 h 1818"/>
                  <a:gd name="T42" fmla="*/ 12 w 884"/>
                  <a:gd name="T43" fmla="*/ 609 h 1818"/>
                  <a:gd name="T44" fmla="*/ 76 w 884"/>
                  <a:gd name="T45" fmla="*/ 696 h 1818"/>
                  <a:gd name="T46" fmla="*/ 60 w 884"/>
                  <a:gd name="T47" fmla="*/ 753 h 1818"/>
                  <a:gd name="T48" fmla="*/ 60 w 884"/>
                  <a:gd name="T49" fmla="*/ 808 h 1818"/>
                  <a:gd name="T50" fmla="*/ 81 w 884"/>
                  <a:gd name="T51" fmla="*/ 850 h 1818"/>
                  <a:gd name="T52" fmla="*/ 53 w 884"/>
                  <a:gd name="T53" fmla="*/ 900 h 1818"/>
                  <a:gd name="T54" fmla="*/ 82 w 884"/>
                  <a:gd name="T55" fmla="*/ 983 h 1818"/>
                  <a:gd name="T56" fmla="*/ 81 w 884"/>
                  <a:gd name="T57" fmla="*/ 1055 h 1818"/>
                  <a:gd name="T58" fmla="*/ 78 w 884"/>
                  <a:gd name="T59" fmla="*/ 1152 h 1818"/>
                  <a:gd name="T60" fmla="*/ 137 w 884"/>
                  <a:gd name="T61" fmla="*/ 1265 h 1818"/>
                  <a:gd name="T62" fmla="*/ 198 w 884"/>
                  <a:gd name="T63" fmla="*/ 1394 h 1818"/>
                  <a:gd name="T64" fmla="*/ 217 w 884"/>
                  <a:gd name="T65" fmla="*/ 1463 h 1818"/>
                  <a:gd name="T66" fmla="*/ 230 w 884"/>
                  <a:gd name="T67" fmla="*/ 1526 h 1818"/>
                  <a:gd name="T68" fmla="*/ 213 w 884"/>
                  <a:gd name="T69" fmla="*/ 1590 h 1818"/>
                  <a:gd name="T70" fmla="*/ 201 w 884"/>
                  <a:gd name="T71" fmla="*/ 1644 h 1818"/>
                  <a:gd name="T72" fmla="*/ 228 w 884"/>
                  <a:gd name="T73" fmla="*/ 1718 h 1818"/>
                  <a:gd name="T74" fmla="*/ 311 w 884"/>
                  <a:gd name="T75" fmla="*/ 1772 h 1818"/>
                  <a:gd name="T76" fmla="*/ 392 w 884"/>
                  <a:gd name="T77" fmla="*/ 1798 h 1818"/>
                  <a:gd name="T78" fmla="*/ 451 w 884"/>
                  <a:gd name="T79" fmla="*/ 1786 h 1818"/>
                  <a:gd name="T80" fmla="*/ 454 w 884"/>
                  <a:gd name="T81" fmla="*/ 1703 h 1818"/>
                  <a:gd name="T82" fmla="*/ 470 w 884"/>
                  <a:gd name="T83" fmla="*/ 1612 h 1818"/>
                  <a:gd name="T84" fmla="*/ 495 w 884"/>
                  <a:gd name="T85" fmla="*/ 1509 h 1818"/>
                  <a:gd name="T86" fmla="*/ 420 w 884"/>
                  <a:gd name="T87" fmla="*/ 1486 h 1818"/>
                  <a:gd name="T88" fmla="*/ 401 w 884"/>
                  <a:gd name="T89" fmla="*/ 1430 h 1818"/>
                  <a:gd name="T90" fmla="*/ 453 w 884"/>
                  <a:gd name="T91" fmla="*/ 1395 h 1818"/>
                  <a:gd name="T92" fmla="*/ 484 w 884"/>
                  <a:gd name="T93" fmla="*/ 1332 h 1818"/>
                  <a:gd name="T94" fmla="*/ 455 w 884"/>
                  <a:gd name="T95" fmla="*/ 1224 h 1818"/>
                  <a:gd name="T96" fmla="*/ 425 w 884"/>
                  <a:gd name="T97" fmla="*/ 1141 h 1818"/>
                  <a:gd name="T98" fmla="*/ 518 w 884"/>
                  <a:gd name="T99" fmla="*/ 1166 h 1818"/>
                  <a:gd name="T100" fmla="*/ 568 w 884"/>
                  <a:gd name="T101" fmla="*/ 1151 h 1818"/>
                  <a:gd name="T102" fmla="*/ 558 w 884"/>
                  <a:gd name="T103" fmla="*/ 1078 h 1818"/>
                  <a:gd name="T104" fmla="*/ 565 w 884"/>
                  <a:gd name="T105" fmla="*/ 1030 h 1818"/>
                  <a:gd name="T106" fmla="*/ 676 w 884"/>
                  <a:gd name="T107" fmla="*/ 1023 h 1818"/>
                  <a:gd name="T108" fmla="*/ 795 w 884"/>
                  <a:gd name="T109" fmla="*/ 973 h 1818"/>
                  <a:gd name="T110" fmla="*/ 816 w 884"/>
                  <a:gd name="T111" fmla="*/ 882 h 1818"/>
                  <a:gd name="T112" fmla="*/ 781 w 884"/>
                  <a:gd name="T113" fmla="*/ 852 h 1818"/>
                  <a:gd name="T114" fmla="*/ 758 w 884"/>
                  <a:gd name="T115" fmla="*/ 810 h 1818"/>
                  <a:gd name="T116" fmla="*/ 692 w 884"/>
                  <a:gd name="T117" fmla="*/ 752 h 1818"/>
                  <a:gd name="T118" fmla="*/ 701 w 884"/>
                  <a:gd name="T119" fmla="*/ 532 h 1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292" name="Freeform 442"/>
            <p:cNvSpPr>
              <a:spLocks/>
            </p:cNvSpPr>
            <p:nvPr>
              <p:custDataLst>
                <p:tags r:id="rId280"/>
              </p:custDataLst>
            </p:nvPr>
          </p:nvSpPr>
          <p:spPr bwMode="auto">
            <a:xfrm>
              <a:off x="5040313" y="2324100"/>
              <a:ext cx="123825" cy="109538"/>
            </a:xfrm>
            <a:custGeom>
              <a:avLst/>
              <a:gdLst>
                <a:gd name="T0" fmla="*/ 2147483647 w 279"/>
                <a:gd name="T1" fmla="*/ 2147483647 h 204"/>
                <a:gd name="T2" fmla="*/ 2147483647 w 279"/>
                <a:gd name="T3" fmla="*/ 2147483647 h 204"/>
                <a:gd name="T4" fmla="*/ 2147483647 w 279"/>
                <a:gd name="T5" fmla="*/ 2147483647 h 204"/>
                <a:gd name="T6" fmla="*/ 2147483647 w 279"/>
                <a:gd name="T7" fmla="*/ 2147483647 h 204"/>
                <a:gd name="T8" fmla="*/ 2147483647 w 279"/>
                <a:gd name="T9" fmla="*/ 2147483647 h 204"/>
                <a:gd name="T10" fmla="*/ 2147483647 w 279"/>
                <a:gd name="T11" fmla="*/ 2147483647 h 204"/>
                <a:gd name="T12" fmla="*/ 2147483647 w 279"/>
                <a:gd name="T13" fmla="*/ 2147483647 h 204"/>
                <a:gd name="T14" fmla="*/ 2147483647 w 279"/>
                <a:gd name="T15" fmla="*/ 2147483647 h 204"/>
                <a:gd name="T16" fmla="*/ 2147483647 w 279"/>
                <a:gd name="T17" fmla="*/ 2147483647 h 204"/>
                <a:gd name="T18" fmla="*/ 2147483647 w 279"/>
                <a:gd name="T19" fmla="*/ 2147483647 h 204"/>
                <a:gd name="T20" fmla="*/ 2147483647 w 279"/>
                <a:gd name="T21" fmla="*/ 2147483647 h 204"/>
                <a:gd name="T22" fmla="*/ 2147483647 w 279"/>
                <a:gd name="T23" fmla="*/ 2147483647 h 204"/>
                <a:gd name="T24" fmla="*/ 2147483647 w 279"/>
                <a:gd name="T25" fmla="*/ 2147483647 h 204"/>
                <a:gd name="T26" fmla="*/ 2147483647 w 279"/>
                <a:gd name="T27" fmla="*/ 2147483647 h 204"/>
                <a:gd name="T28" fmla="*/ 2147483647 w 279"/>
                <a:gd name="T29" fmla="*/ 2147483647 h 204"/>
                <a:gd name="T30" fmla="*/ 2147483647 w 279"/>
                <a:gd name="T31" fmla="*/ 2147483647 h 204"/>
                <a:gd name="T32" fmla="*/ 2147483647 w 279"/>
                <a:gd name="T33" fmla="*/ 2147483647 h 204"/>
                <a:gd name="T34" fmla="*/ 2147483647 w 279"/>
                <a:gd name="T35" fmla="*/ 2147483647 h 204"/>
                <a:gd name="T36" fmla="*/ 2147483647 w 279"/>
                <a:gd name="T37" fmla="*/ 2147483647 h 204"/>
                <a:gd name="T38" fmla="*/ 2147483647 w 279"/>
                <a:gd name="T39" fmla="*/ 2147483647 h 204"/>
                <a:gd name="T40" fmla="*/ 2147483647 w 279"/>
                <a:gd name="T41" fmla="*/ 2147483647 h 204"/>
                <a:gd name="T42" fmla="*/ 2147483647 w 279"/>
                <a:gd name="T43" fmla="*/ 2147483647 h 204"/>
                <a:gd name="T44" fmla="*/ 2147483647 w 279"/>
                <a:gd name="T45" fmla="*/ 2147483647 h 204"/>
                <a:gd name="T46" fmla="*/ 2147483647 w 279"/>
                <a:gd name="T47" fmla="*/ 2147483647 h 204"/>
                <a:gd name="T48" fmla="*/ 2147483647 w 279"/>
                <a:gd name="T49" fmla="*/ 2147483647 h 204"/>
                <a:gd name="T50" fmla="*/ 2147483647 w 279"/>
                <a:gd name="T51" fmla="*/ 2147483647 h 204"/>
                <a:gd name="T52" fmla="*/ 2147483647 w 279"/>
                <a:gd name="T53" fmla="*/ 2147483647 h 204"/>
                <a:gd name="T54" fmla="*/ 2147483647 w 279"/>
                <a:gd name="T55" fmla="*/ 2147483647 h 204"/>
                <a:gd name="T56" fmla="*/ 2147483647 w 279"/>
                <a:gd name="T57" fmla="*/ 2147483647 h 204"/>
                <a:gd name="T58" fmla="*/ 2147483647 w 279"/>
                <a:gd name="T59" fmla="*/ 2147483647 h 204"/>
                <a:gd name="T60" fmla="*/ 2147483647 w 279"/>
                <a:gd name="T61" fmla="*/ 2147483647 h 204"/>
                <a:gd name="T62" fmla="*/ 2147483647 w 279"/>
                <a:gd name="T63" fmla="*/ 2147483647 h 204"/>
                <a:gd name="T64" fmla="*/ 0 w 279"/>
                <a:gd name="T65" fmla="*/ 2147483647 h 2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9" h="204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3" name="Freeform 443"/>
            <p:cNvSpPr>
              <a:spLocks/>
            </p:cNvSpPr>
            <p:nvPr>
              <p:custDataLst>
                <p:tags r:id="rId281"/>
              </p:custDataLst>
            </p:nvPr>
          </p:nvSpPr>
          <p:spPr bwMode="auto">
            <a:xfrm>
              <a:off x="4506913" y="1897063"/>
              <a:ext cx="209550" cy="150812"/>
            </a:xfrm>
            <a:custGeom>
              <a:avLst/>
              <a:gdLst>
                <a:gd name="T0" fmla="*/ 2147483647 w 485"/>
                <a:gd name="T1" fmla="*/ 2147483647 h 291"/>
                <a:gd name="T2" fmla="*/ 2147483647 w 485"/>
                <a:gd name="T3" fmla="*/ 2147483647 h 291"/>
                <a:gd name="T4" fmla="*/ 2147483647 w 485"/>
                <a:gd name="T5" fmla="*/ 2147483647 h 291"/>
                <a:gd name="T6" fmla="*/ 2147483647 w 485"/>
                <a:gd name="T7" fmla="*/ 2147483647 h 291"/>
                <a:gd name="T8" fmla="*/ 2147483647 w 485"/>
                <a:gd name="T9" fmla="*/ 2147483647 h 291"/>
                <a:gd name="T10" fmla="*/ 2147483647 w 485"/>
                <a:gd name="T11" fmla="*/ 2147483647 h 291"/>
                <a:gd name="T12" fmla="*/ 2147483647 w 485"/>
                <a:gd name="T13" fmla="*/ 2147483647 h 291"/>
                <a:gd name="T14" fmla="*/ 2147483647 w 485"/>
                <a:gd name="T15" fmla="*/ 2147483647 h 291"/>
                <a:gd name="T16" fmla="*/ 2147483647 w 485"/>
                <a:gd name="T17" fmla="*/ 2147483647 h 291"/>
                <a:gd name="T18" fmla="*/ 2147483647 w 485"/>
                <a:gd name="T19" fmla="*/ 2147483647 h 291"/>
                <a:gd name="T20" fmla="*/ 2147483647 w 485"/>
                <a:gd name="T21" fmla="*/ 2147483647 h 291"/>
                <a:gd name="T22" fmla="*/ 2147483647 w 485"/>
                <a:gd name="T23" fmla="*/ 2147483647 h 291"/>
                <a:gd name="T24" fmla="*/ 2147483647 w 485"/>
                <a:gd name="T25" fmla="*/ 2147483647 h 291"/>
                <a:gd name="T26" fmla="*/ 2147483647 w 485"/>
                <a:gd name="T27" fmla="*/ 2147483647 h 291"/>
                <a:gd name="T28" fmla="*/ 2147483647 w 485"/>
                <a:gd name="T29" fmla="*/ 2147483647 h 291"/>
                <a:gd name="T30" fmla="*/ 0 w 485"/>
                <a:gd name="T31" fmla="*/ 2147483647 h 291"/>
                <a:gd name="T32" fmla="*/ 2147483647 w 485"/>
                <a:gd name="T33" fmla="*/ 2147483647 h 291"/>
                <a:gd name="T34" fmla="*/ 2147483647 w 485"/>
                <a:gd name="T35" fmla="*/ 2147483647 h 291"/>
                <a:gd name="T36" fmla="*/ 2147483647 w 485"/>
                <a:gd name="T37" fmla="*/ 2147483647 h 291"/>
                <a:gd name="T38" fmla="*/ 2147483647 w 485"/>
                <a:gd name="T39" fmla="*/ 2147483647 h 291"/>
                <a:gd name="T40" fmla="*/ 2147483647 w 485"/>
                <a:gd name="T41" fmla="*/ 2147483647 h 291"/>
                <a:gd name="T42" fmla="*/ 2147483647 w 485"/>
                <a:gd name="T43" fmla="*/ 2147483647 h 291"/>
                <a:gd name="T44" fmla="*/ 2147483647 w 485"/>
                <a:gd name="T45" fmla="*/ 2147483647 h 291"/>
                <a:gd name="T46" fmla="*/ 2147483647 w 485"/>
                <a:gd name="T47" fmla="*/ 2147483647 h 291"/>
                <a:gd name="T48" fmla="*/ 2147483647 w 485"/>
                <a:gd name="T49" fmla="*/ 2147483647 h 291"/>
                <a:gd name="T50" fmla="*/ 2147483647 w 485"/>
                <a:gd name="T51" fmla="*/ 2147483647 h 291"/>
                <a:gd name="T52" fmla="*/ 2147483647 w 485"/>
                <a:gd name="T53" fmla="*/ 2147483647 h 291"/>
                <a:gd name="T54" fmla="*/ 2147483647 w 485"/>
                <a:gd name="T55" fmla="*/ 2147483647 h 291"/>
                <a:gd name="T56" fmla="*/ 2147483647 w 485"/>
                <a:gd name="T57" fmla="*/ 2147483647 h 291"/>
                <a:gd name="T58" fmla="*/ 2147483647 w 485"/>
                <a:gd name="T59" fmla="*/ 2147483647 h 291"/>
                <a:gd name="T60" fmla="*/ 2147483647 w 485"/>
                <a:gd name="T61" fmla="*/ 2147483647 h 291"/>
                <a:gd name="T62" fmla="*/ 2147483647 w 485"/>
                <a:gd name="T63" fmla="*/ 2147483647 h 291"/>
                <a:gd name="T64" fmla="*/ 2147483647 w 485"/>
                <a:gd name="T65" fmla="*/ 2147483647 h 291"/>
                <a:gd name="T66" fmla="*/ 2147483647 w 485"/>
                <a:gd name="T67" fmla="*/ 2147483647 h 291"/>
                <a:gd name="T68" fmla="*/ 2147483647 w 485"/>
                <a:gd name="T69" fmla="*/ 2147483647 h 291"/>
                <a:gd name="T70" fmla="*/ 2147483647 w 485"/>
                <a:gd name="T71" fmla="*/ 2147483647 h 291"/>
                <a:gd name="T72" fmla="*/ 2147483647 w 485"/>
                <a:gd name="T73" fmla="*/ 2147483647 h 291"/>
                <a:gd name="T74" fmla="*/ 2147483647 w 485"/>
                <a:gd name="T75" fmla="*/ 0 h 2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85" h="291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4" name="Freeform 444"/>
            <p:cNvSpPr>
              <a:spLocks/>
            </p:cNvSpPr>
            <p:nvPr>
              <p:custDataLst>
                <p:tags r:id="rId282"/>
              </p:custDataLst>
            </p:nvPr>
          </p:nvSpPr>
          <p:spPr bwMode="auto">
            <a:xfrm>
              <a:off x="4364327" y="2229019"/>
              <a:ext cx="82208" cy="86884"/>
            </a:xfrm>
            <a:custGeom>
              <a:avLst/>
              <a:gdLst>
                <a:gd name="T0" fmla="*/ 86 w 186"/>
                <a:gd name="T1" fmla="*/ 147 h 166"/>
                <a:gd name="T2" fmla="*/ 83 w 186"/>
                <a:gd name="T3" fmla="*/ 136 h 166"/>
                <a:gd name="T4" fmla="*/ 78 w 186"/>
                <a:gd name="T5" fmla="*/ 127 h 166"/>
                <a:gd name="T6" fmla="*/ 74 w 186"/>
                <a:gd name="T7" fmla="*/ 118 h 166"/>
                <a:gd name="T8" fmla="*/ 70 w 186"/>
                <a:gd name="T9" fmla="*/ 110 h 166"/>
                <a:gd name="T10" fmla="*/ 60 w 186"/>
                <a:gd name="T11" fmla="*/ 95 h 166"/>
                <a:gd name="T12" fmla="*/ 49 w 186"/>
                <a:gd name="T13" fmla="*/ 82 h 166"/>
                <a:gd name="T14" fmla="*/ 37 w 186"/>
                <a:gd name="T15" fmla="*/ 70 h 166"/>
                <a:gd name="T16" fmla="*/ 25 w 186"/>
                <a:gd name="T17" fmla="*/ 56 h 166"/>
                <a:gd name="T18" fmla="*/ 13 w 186"/>
                <a:gd name="T19" fmla="*/ 38 h 166"/>
                <a:gd name="T20" fmla="*/ 0 w 186"/>
                <a:gd name="T21" fmla="*/ 18 h 166"/>
                <a:gd name="T22" fmla="*/ 0 w 186"/>
                <a:gd name="T23" fmla="*/ 0 h 166"/>
                <a:gd name="T24" fmla="*/ 7 w 186"/>
                <a:gd name="T25" fmla="*/ 2 h 166"/>
                <a:gd name="T26" fmla="*/ 14 w 186"/>
                <a:gd name="T27" fmla="*/ 3 h 166"/>
                <a:gd name="T28" fmla="*/ 20 w 186"/>
                <a:gd name="T29" fmla="*/ 4 h 166"/>
                <a:gd name="T30" fmla="*/ 27 w 186"/>
                <a:gd name="T31" fmla="*/ 4 h 166"/>
                <a:gd name="T32" fmla="*/ 33 w 186"/>
                <a:gd name="T33" fmla="*/ 4 h 166"/>
                <a:gd name="T34" fmla="*/ 40 w 186"/>
                <a:gd name="T35" fmla="*/ 3 h 166"/>
                <a:gd name="T36" fmla="*/ 47 w 186"/>
                <a:gd name="T37" fmla="*/ 2 h 166"/>
                <a:gd name="T38" fmla="*/ 53 w 186"/>
                <a:gd name="T39" fmla="*/ 0 h 166"/>
                <a:gd name="T40" fmla="*/ 140 w 186"/>
                <a:gd name="T41" fmla="*/ 12 h 166"/>
                <a:gd name="T42" fmla="*/ 186 w 186"/>
                <a:gd name="T43" fmla="*/ 91 h 166"/>
                <a:gd name="T44" fmla="*/ 171 w 186"/>
                <a:gd name="T45" fmla="*/ 112 h 166"/>
                <a:gd name="T46" fmla="*/ 155 w 186"/>
                <a:gd name="T47" fmla="*/ 129 h 166"/>
                <a:gd name="T48" fmla="*/ 149 w 186"/>
                <a:gd name="T49" fmla="*/ 137 h 166"/>
                <a:gd name="T50" fmla="*/ 144 w 186"/>
                <a:gd name="T51" fmla="*/ 145 h 166"/>
                <a:gd name="T52" fmla="*/ 142 w 186"/>
                <a:gd name="T53" fmla="*/ 150 h 166"/>
                <a:gd name="T54" fmla="*/ 141 w 186"/>
                <a:gd name="T55" fmla="*/ 156 h 166"/>
                <a:gd name="T56" fmla="*/ 140 w 186"/>
                <a:gd name="T57" fmla="*/ 161 h 166"/>
                <a:gd name="T58" fmla="*/ 140 w 186"/>
                <a:gd name="T59" fmla="*/ 166 h 166"/>
                <a:gd name="T60" fmla="*/ 86 w 186"/>
                <a:gd name="T61" fmla="*/ 14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6" h="166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95" name="Freeform 445"/>
            <p:cNvSpPr>
              <a:spLocks/>
            </p:cNvSpPr>
            <p:nvPr>
              <p:custDataLst>
                <p:tags r:id="rId283"/>
              </p:custDataLst>
            </p:nvPr>
          </p:nvSpPr>
          <p:spPr bwMode="auto">
            <a:xfrm>
              <a:off x="2728377" y="3664957"/>
              <a:ext cx="83383" cy="57532"/>
            </a:xfrm>
            <a:custGeom>
              <a:avLst/>
              <a:gdLst>
                <a:gd name="T0" fmla="*/ 153 w 186"/>
                <a:gd name="T1" fmla="*/ 21 h 104"/>
                <a:gd name="T2" fmla="*/ 146 w 186"/>
                <a:gd name="T3" fmla="*/ 21 h 104"/>
                <a:gd name="T4" fmla="*/ 141 w 186"/>
                <a:gd name="T5" fmla="*/ 20 h 104"/>
                <a:gd name="T6" fmla="*/ 136 w 186"/>
                <a:gd name="T7" fmla="*/ 18 h 104"/>
                <a:gd name="T8" fmla="*/ 133 w 186"/>
                <a:gd name="T9" fmla="*/ 15 h 104"/>
                <a:gd name="T10" fmla="*/ 130 w 186"/>
                <a:gd name="T11" fmla="*/ 13 h 104"/>
                <a:gd name="T12" fmla="*/ 125 w 186"/>
                <a:gd name="T13" fmla="*/ 11 h 104"/>
                <a:gd name="T14" fmla="*/ 120 w 186"/>
                <a:gd name="T15" fmla="*/ 10 h 104"/>
                <a:gd name="T16" fmla="*/ 113 w 186"/>
                <a:gd name="T17" fmla="*/ 9 h 104"/>
                <a:gd name="T18" fmla="*/ 100 w 186"/>
                <a:gd name="T19" fmla="*/ 8 h 104"/>
                <a:gd name="T20" fmla="*/ 88 w 186"/>
                <a:gd name="T21" fmla="*/ 6 h 104"/>
                <a:gd name="T22" fmla="*/ 75 w 186"/>
                <a:gd name="T23" fmla="*/ 3 h 104"/>
                <a:gd name="T24" fmla="*/ 64 w 186"/>
                <a:gd name="T25" fmla="*/ 1 h 104"/>
                <a:gd name="T26" fmla="*/ 60 w 186"/>
                <a:gd name="T27" fmla="*/ 0 h 104"/>
                <a:gd name="T28" fmla="*/ 54 w 186"/>
                <a:gd name="T29" fmla="*/ 0 h 104"/>
                <a:gd name="T30" fmla="*/ 51 w 186"/>
                <a:gd name="T31" fmla="*/ 1 h 104"/>
                <a:gd name="T32" fmla="*/ 46 w 186"/>
                <a:gd name="T33" fmla="*/ 2 h 104"/>
                <a:gd name="T34" fmla="*/ 44 w 186"/>
                <a:gd name="T35" fmla="*/ 4 h 104"/>
                <a:gd name="T36" fmla="*/ 42 w 186"/>
                <a:gd name="T37" fmla="*/ 6 h 104"/>
                <a:gd name="T38" fmla="*/ 41 w 186"/>
                <a:gd name="T39" fmla="*/ 10 h 104"/>
                <a:gd name="T40" fmla="*/ 40 w 186"/>
                <a:gd name="T41" fmla="*/ 15 h 104"/>
                <a:gd name="T42" fmla="*/ 34 w 186"/>
                <a:gd name="T43" fmla="*/ 27 h 104"/>
                <a:gd name="T44" fmla="*/ 20 w 186"/>
                <a:gd name="T45" fmla="*/ 47 h 104"/>
                <a:gd name="T46" fmla="*/ 7 w 186"/>
                <a:gd name="T47" fmla="*/ 66 h 104"/>
                <a:gd name="T48" fmla="*/ 0 w 186"/>
                <a:gd name="T49" fmla="*/ 77 h 104"/>
                <a:gd name="T50" fmla="*/ 8 w 186"/>
                <a:gd name="T51" fmla="*/ 77 h 104"/>
                <a:gd name="T52" fmla="*/ 16 w 186"/>
                <a:gd name="T53" fmla="*/ 78 h 104"/>
                <a:gd name="T54" fmla="*/ 21 w 186"/>
                <a:gd name="T55" fmla="*/ 79 h 104"/>
                <a:gd name="T56" fmla="*/ 25 w 186"/>
                <a:gd name="T57" fmla="*/ 81 h 104"/>
                <a:gd name="T58" fmla="*/ 33 w 186"/>
                <a:gd name="T59" fmla="*/ 85 h 104"/>
                <a:gd name="T60" fmla="*/ 40 w 186"/>
                <a:gd name="T61" fmla="*/ 89 h 104"/>
                <a:gd name="T62" fmla="*/ 45 w 186"/>
                <a:gd name="T63" fmla="*/ 94 h 104"/>
                <a:gd name="T64" fmla="*/ 52 w 186"/>
                <a:gd name="T65" fmla="*/ 98 h 104"/>
                <a:gd name="T66" fmla="*/ 56 w 186"/>
                <a:gd name="T67" fmla="*/ 100 h 104"/>
                <a:gd name="T68" fmla="*/ 61 w 186"/>
                <a:gd name="T69" fmla="*/ 101 h 104"/>
                <a:gd name="T70" fmla="*/ 66 w 186"/>
                <a:gd name="T71" fmla="*/ 102 h 104"/>
                <a:gd name="T72" fmla="*/ 74 w 186"/>
                <a:gd name="T73" fmla="*/ 102 h 104"/>
                <a:gd name="T74" fmla="*/ 107 w 186"/>
                <a:gd name="T75" fmla="*/ 103 h 104"/>
                <a:gd name="T76" fmla="*/ 131 w 186"/>
                <a:gd name="T77" fmla="*/ 104 h 104"/>
                <a:gd name="T78" fmla="*/ 135 w 186"/>
                <a:gd name="T79" fmla="*/ 103 h 104"/>
                <a:gd name="T80" fmla="*/ 139 w 186"/>
                <a:gd name="T81" fmla="*/ 102 h 104"/>
                <a:gd name="T82" fmla="*/ 142 w 186"/>
                <a:gd name="T83" fmla="*/ 100 h 104"/>
                <a:gd name="T84" fmla="*/ 145 w 186"/>
                <a:gd name="T85" fmla="*/ 97 h 104"/>
                <a:gd name="T86" fmla="*/ 147 w 186"/>
                <a:gd name="T87" fmla="*/ 94 h 104"/>
                <a:gd name="T88" fmla="*/ 150 w 186"/>
                <a:gd name="T89" fmla="*/ 88 h 104"/>
                <a:gd name="T90" fmla="*/ 152 w 186"/>
                <a:gd name="T91" fmla="*/ 83 h 104"/>
                <a:gd name="T92" fmla="*/ 153 w 186"/>
                <a:gd name="T93" fmla="*/ 77 h 104"/>
                <a:gd name="T94" fmla="*/ 186 w 186"/>
                <a:gd name="T95" fmla="*/ 27 h 104"/>
                <a:gd name="T96" fmla="*/ 153 w 186"/>
                <a:gd name="T97" fmla="*/ 2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96" name="Freeform 446"/>
            <p:cNvSpPr>
              <a:spLocks/>
            </p:cNvSpPr>
            <p:nvPr>
              <p:custDataLst>
                <p:tags r:id="rId284"/>
              </p:custDataLst>
            </p:nvPr>
          </p:nvSpPr>
          <p:spPr bwMode="auto">
            <a:xfrm>
              <a:off x="4522871" y="2264242"/>
              <a:ext cx="132708" cy="96277"/>
            </a:xfrm>
            <a:custGeom>
              <a:avLst/>
              <a:gdLst>
                <a:gd name="T0" fmla="*/ 79 w 311"/>
                <a:gd name="T1" fmla="*/ 38 h 179"/>
                <a:gd name="T2" fmla="*/ 115 w 311"/>
                <a:gd name="T3" fmla="*/ 26 h 179"/>
                <a:gd name="T4" fmla="*/ 148 w 311"/>
                <a:gd name="T5" fmla="*/ 14 h 179"/>
                <a:gd name="T6" fmla="*/ 178 w 311"/>
                <a:gd name="T7" fmla="*/ 4 h 179"/>
                <a:gd name="T8" fmla="*/ 211 w 311"/>
                <a:gd name="T9" fmla="*/ 0 h 179"/>
                <a:gd name="T10" fmla="*/ 236 w 311"/>
                <a:gd name="T11" fmla="*/ 2 h 179"/>
                <a:gd name="T12" fmla="*/ 256 w 311"/>
                <a:gd name="T13" fmla="*/ 6 h 179"/>
                <a:gd name="T14" fmla="*/ 292 w 311"/>
                <a:gd name="T15" fmla="*/ 12 h 179"/>
                <a:gd name="T16" fmla="*/ 287 w 311"/>
                <a:gd name="T17" fmla="*/ 28 h 179"/>
                <a:gd name="T18" fmla="*/ 278 w 311"/>
                <a:gd name="T19" fmla="*/ 42 h 179"/>
                <a:gd name="T20" fmla="*/ 269 w 311"/>
                <a:gd name="T21" fmla="*/ 53 h 179"/>
                <a:gd name="T22" fmla="*/ 265 w 311"/>
                <a:gd name="T23" fmla="*/ 62 h 179"/>
                <a:gd name="T24" fmla="*/ 266 w 311"/>
                <a:gd name="T25" fmla="*/ 66 h 179"/>
                <a:gd name="T26" fmla="*/ 271 w 311"/>
                <a:gd name="T27" fmla="*/ 71 h 179"/>
                <a:gd name="T28" fmla="*/ 285 w 311"/>
                <a:gd name="T29" fmla="*/ 79 h 179"/>
                <a:gd name="T30" fmla="*/ 311 w 311"/>
                <a:gd name="T31" fmla="*/ 93 h 179"/>
                <a:gd name="T32" fmla="*/ 287 w 311"/>
                <a:gd name="T33" fmla="*/ 107 h 179"/>
                <a:gd name="T34" fmla="*/ 281 w 311"/>
                <a:gd name="T35" fmla="*/ 115 h 179"/>
                <a:gd name="T36" fmla="*/ 278 w 311"/>
                <a:gd name="T37" fmla="*/ 129 h 179"/>
                <a:gd name="T38" fmla="*/ 252 w 311"/>
                <a:gd name="T39" fmla="*/ 136 h 179"/>
                <a:gd name="T40" fmla="*/ 211 w 311"/>
                <a:gd name="T41" fmla="*/ 148 h 179"/>
                <a:gd name="T42" fmla="*/ 191 w 311"/>
                <a:gd name="T43" fmla="*/ 168 h 179"/>
                <a:gd name="T44" fmla="*/ 178 w 311"/>
                <a:gd name="T45" fmla="*/ 176 h 179"/>
                <a:gd name="T46" fmla="*/ 165 w 311"/>
                <a:gd name="T47" fmla="*/ 179 h 179"/>
                <a:gd name="T48" fmla="*/ 151 w 311"/>
                <a:gd name="T49" fmla="*/ 175 h 179"/>
                <a:gd name="T50" fmla="*/ 137 w 311"/>
                <a:gd name="T51" fmla="*/ 167 h 179"/>
                <a:gd name="T52" fmla="*/ 120 w 311"/>
                <a:gd name="T53" fmla="*/ 158 h 179"/>
                <a:gd name="T54" fmla="*/ 98 w 311"/>
                <a:gd name="T55" fmla="*/ 155 h 179"/>
                <a:gd name="T56" fmla="*/ 66 w 311"/>
                <a:gd name="T57" fmla="*/ 155 h 179"/>
                <a:gd name="T58" fmla="*/ 51 w 311"/>
                <a:gd name="T59" fmla="*/ 157 h 179"/>
                <a:gd name="T60" fmla="*/ 39 w 311"/>
                <a:gd name="T61" fmla="*/ 161 h 179"/>
                <a:gd name="T62" fmla="*/ 36 w 311"/>
                <a:gd name="T63" fmla="*/ 142 h 179"/>
                <a:gd name="T64" fmla="*/ 32 w 311"/>
                <a:gd name="T65" fmla="*/ 123 h 179"/>
                <a:gd name="T66" fmla="*/ 21 w 311"/>
                <a:gd name="T67" fmla="*/ 128 h 179"/>
                <a:gd name="T68" fmla="*/ 13 w 311"/>
                <a:gd name="T69" fmla="*/ 129 h 179"/>
                <a:gd name="T70" fmla="*/ 7 w 311"/>
                <a:gd name="T71" fmla="*/ 126 h 179"/>
                <a:gd name="T72" fmla="*/ 3 w 311"/>
                <a:gd name="T73" fmla="*/ 121 h 179"/>
                <a:gd name="T74" fmla="*/ 0 w 311"/>
                <a:gd name="T75" fmla="*/ 105 h 179"/>
                <a:gd name="T76" fmla="*/ 0 w 311"/>
                <a:gd name="T77" fmla="*/ 87 h 179"/>
                <a:gd name="T78" fmla="*/ 3 w 311"/>
                <a:gd name="T79" fmla="*/ 82 h 179"/>
                <a:gd name="T80" fmla="*/ 13 w 311"/>
                <a:gd name="T81" fmla="*/ 78 h 179"/>
                <a:gd name="T82" fmla="*/ 21 w 311"/>
                <a:gd name="T83" fmla="*/ 72 h 179"/>
                <a:gd name="T84" fmla="*/ 25 w 311"/>
                <a:gd name="T85" fmla="*/ 68 h 179"/>
                <a:gd name="T86" fmla="*/ 26 w 311"/>
                <a:gd name="T87" fmla="*/ 62 h 179"/>
                <a:gd name="T88" fmla="*/ 24 w 311"/>
                <a:gd name="T89" fmla="*/ 51 h 179"/>
                <a:gd name="T90" fmla="*/ 19 w 311"/>
                <a:gd name="T91" fmla="*/ 43 h 179"/>
                <a:gd name="T92" fmla="*/ 8 w 311"/>
                <a:gd name="T93" fmla="*/ 29 h 179"/>
                <a:gd name="T94" fmla="*/ 1 w 311"/>
                <a:gd name="T95" fmla="*/ 18 h 179"/>
                <a:gd name="T96" fmla="*/ 1 w 311"/>
                <a:gd name="T97" fmla="*/ 13 h 179"/>
                <a:gd name="T98" fmla="*/ 6 w 311"/>
                <a:gd name="T99" fmla="*/ 6 h 179"/>
                <a:gd name="T100" fmla="*/ 0 w 311"/>
                <a:gd name="T101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1" h="179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297" name="Freeform 447"/>
            <p:cNvSpPr>
              <a:spLocks/>
            </p:cNvSpPr>
            <p:nvPr>
              <p:custDataLst>
                <p:tags r:id="rId285"/>
              </p:custDataLst>
            </p:nvPr>
          </p:nvSpPr>
          <p:spPr bwMode="auto">
            <a:xfrm>
              <a:off x="3878263" y="3190875"/>
              <a:ext cx="177800" cy="165100"/>
            </a:xfrm>
            <a:custGeom>
              <a:avLst/>
              <a:gdLst>
                <a:gd name="T0" fmla="*/ 2147483647 w 405"/>
                <a:gd name="T1" fmla="*/ 2147483647 h 314"/>
                <a:gd name="T2" fmla="*/ 2147483647 w 405"/>
                <a:gd name="T3" fmla="*/ 2147483647 h 314"/>
                <a:gd name="T4" fmla="*/ 2147483647 w 405"/>
                <a:gd name="T5" fmla="*/ 2147483647 h 314"/>
                <a:gd name="T6" fmla="*/ 2147483647 w 405"/>
                <a:gd name="T7" fmla="*/ 2147483647 h 314"/>
                <a:gd name="T8" fmla="*/ 2147483647 w 405"/>
                <a:gd name="T9" fmla="*/ 2147483647 h 314"/>
                <a:gd name="T10" fmla="*/ 2147483647 w 405"/>
                <a:gd name="T11" fmla="*/ 2147483647 h 314"/>
                <a:gd name="T12" fmla="*/ 2147483647 w 405"/>
                <a:gd name="T13" fmla="*/ 2147483647 h 314"/>
                <a:gd name="T14" fmla="*/ 2147483647 w 405"/>
                <a:gd name="T15" fmla="*/ 2147483647 h 314"/>
                <a:gd name="T16" fmla="*/ 2147483647 w 405"/>
                <a:gd name="T17" fmla="*/ 2147483647 h 314"/>
                <a:gd name="T18" fmla="*/ 2147483647 w 405"/>
                <a:gd name="T19" fmla="*/ 2147483647 h 314"/>
                <a:gd name="T20" fmla="*/ 2147483647 w 405"/>
                <a:gd name="T21" fmla="*/ 2147483647 h 314"/>
                <a:gd name="T22" fmla="*/ 2147483647 w 405"/>
                <a:gd name="T23" fmla="*/ 2147483647 h 314"/>
                <a:gd name="T24" fmla="*/ 2147483647 w 405"/>
                <a:gd name="T25" fmla="*/ 2147483647 h 314"/>
                <a:gd name="T26" fmla="*/ 2147483647 w 405"/>
                <a:gd name="T27" fmla="*/ 2147483647 h 314"/>
                <a:gd name="T28" fmla="*/ 2147483647 w 405"/>
                <a:gd name="T29" fmla="*/ 2147483647 h 314"/>
                <a:gd name="T30" fmla="*/ 2147483647 w 405"/>
                <a:gd name="T31" fmla="*/ 2147483647 h 314"/>
                <a:gd name="T32" fmla="*/ 2147483647 w 405"/>
                <a:gd name="T33" fmla="*/ 2147483647 h 314"/>
                <a:gd name="T34" fmla="*/ 2147483647 w 405"/>
                <a:gd name="T35" fmla="*/ 2147483647 h 314"/>
                <a:gd name="T36" fmla="*/ 2147483647 w 405"/>
                <a:gd name="T37" fmla="*/ 2147483647 h 314"/>
                <a:gd name="T38" fmla="*/ 2147483647 w 405"/>
                <a:gd name="T39" fmla="*/ 2147483647 h 314"/>
                <a:gd name="T40" fmla="*/ 2147483647 w 405"/>
                <a:gd name="T41" fmla="*/ 0 h 314"/>
                <a:gd name="T42" fmla="*/ 2147483647 w 405"/>
                <a:gd name="T43" fmla="*/ 2147483647 h 314"/>
                <a:gd name="T44" fmla="*/ 2147483647 w 405"/>
                <a:gd name="T45" fmla="*/ 2147483647 h 314"/>
                <a:gd name="T46" fmla="*/ 2147483647 w 405"/>
                <a:gd name="T47" fmla="*/ 2147483647 h 314"/>
                <a:gd name="T48" fmla="*/ 2147483647 w 405"/>
                <a:gd name="T49" fmla="*/ 2147483647 h 314"/>
                <a:gd name="T50" fmla="*/ 2147483647 w 405"/>
                <a:gd name="T51" fmla="*/ 2147483647 h 314"/>
                <a:gd name="T52" fmla="*/ 2147483647 w 405"/>
                <a:gd name="T53" fmla="*/ 2147483647 h 314"/>
                <a:gd name="T54" fmla="*/ 2147483647 w 405"/>
                <a:gd name="T55" fmla="*/ 2147483647 h 314"/>
                <a:gd name="T56" fmla="*/ 2147483647 w 405"/>
                <a:gd name="T57" fmla="*/ 2147483647 h 314"/>
                <a:gd name="T58" fmla="*/ 2147483647 w 405"/>
                <a:gd name="T59" fmla="*/ 2147483647 h 314"/>
                <a:gd name="T60" fmla="*/ 2147483647 w 405"/>
                <a:gd name="T61" fmla="*/ 2147483647 h 314"/>
                <a:gd name="T62" fmla="*/ 2147483647 w 405"/>
                <a:gd name="T63" fmla="*/ 2147483647 h 314"/>
                <a:gd name="T64" fmla="*/ 2147483647 w 405"/>
                <a:gd name="T65" fmla="*/ 2147483647 h 314"/>
                <a:gd name="T66" fmla="*/ 2147483647 w 405"/>
                <a:gd name="T67" fmla="*/ 2147483647 h 314"/>
                <a:gd name="T68" fmla="*/ 2147483647 w 405"/>
                <a:gd name="T69" fmla="*/ 2147483647 h 314"/>
                <a:gd name="T70" fmla="*/ 2147483647 w 405"/>
                <a:gd name="T71" fmla="*/ 2147483647 h 314"/>
                <a:gd name="T72" fmla="*/ 2147483647 w 405"/>
                <a:gd name="T73" fmla="*/ 2147483647 h 314"/>
                <a:gd name="T74" fmla="*/ 2147483647 w 405"/>
                <a:gd name="T75" fmla="*/ 2147483647 h 314"/>
                <a:gd name="T76" fmla="*/ 2147483647 w 405"/>
                <a:gd name="T77" fmla="*/ 2147483647 h 314"/>
                <a:gd name="T78" fmla="*/ 2147483647 w 405"/>
                <a:gd name="T79" fmla="*/ 2147483647 h 314"/>
                <a:gd name="T80" fmla="*/ 2147483647 w 405"/>
                <a:gd name="T81" fmla="*/ 2147483647 h 314"/>
                <a:gd name="T82" fmla="*/ 2147483647 w 405"/>
                <a:gd name="T83" fmla="*/ 2147483647 h 314"/>
                <a:gd name="T84" fmla="*/ 2147483647 w 405"/>
                <a:gd name="T85" fmla="*/ 2147483647 h 314"/>
                <a:gd name="T86" fmla="*/ 2147483647 w 405"/>
                <a:gd name="T87" fmla="*/ 2147483647 h 314"/>
                <a:gd name="T88" fmla="*/ 2147483647 w 405"/>
                <a:gd name="T89" fmla="*/ 2147483647 h 314"/>
                <a:gd name="T90" fmla="*/ 2147483647 w 405"/>
                <a:gd name="T91" fmla="*/ 2147483647 h 314"/>
                <a:gd name="T92" fmla="*/ 2147483647 w 405"/>
                <a:gd name="T93" fmla="*/ 2147483647 h 314"/>
                <a:gd name="T94" fmla="*/ 2147483647 w 405"/>
                <a:gd name="T95" fmla="*/ 2147483647 h 314"/>
                <a:gd name="T96" fmla="*/ 2147483647 w 405"/>
                <a:gd name="T97" fmla="*/ 2147483647 h 314"/>
                <a:gd name="T98" fmla="*/ 2147483647 w 405"/>
                <a:gd name="T99" fmla="*/ 2147483647 h 314"/>
                <a:gd name="T100" fmla="*/ 2147483647 w 405"/>
                <a:gd name="T101" fmla="*/ 2147483647 h 314"/>
                <a:gd name="T102" fmla="*/ 2147483647 w 405"/>
                <a:gd name="T103" fmla="*/ 2147483647 h 314"/>
                <a:gd name="T104" fmla="*/ 0 w 405"/>
                <a:gd name="T105" fmla="*/ 2147483647 h 3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05" h="314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8" name="Freeform 448"/>
            <p:cNvSpPr>
              <a:spLocks/>
            </p:cNvSpPr>
            <p:nvPr>
              <p:custDataLst>
                <p:tags r:id="rId286"/>
              </p:custDataLst>
            </p:nvPr>
          </p:nvSpPr>
          <p:spPr bwMode="auto">
            <a:xfrm>
              <a:off x="4225925" y="3259138"/>
              <a:ext cx="193675" cy="349250"/>
            </a:xfrm>
            <a:custGeom>
              <a:avLst/>
              <a:gdLst>
                <a:gd name="T0" fmla="*/ 2147483647 w 453"/>
                <a:gd name="T1" fmla="*/ 2147483647 h 661"/>
                <a:gd name="T2" fmla="*/ 2147483647 w 453"/>
                <a:gd name="T3" fmla="*/ 2147483647 h 661"/>
                <a:gd name="T4" fmla="*/ 2147483647 w 453"/>
                <a:gd name="T5" fmla="*/ 2147483647 h 661"/>
                <a:gd name="T6" fmla="*/ 2147483647 w 453"/>
                <a:gd name="T7" fmla="*/ 2147483647 h 661"/>
                <a:gd name="T8" fmla="*/ 2147483647 w 453"/>
                <a:gd name="T9" fmla="*/ 2147483647 h 661"/>
                <a:gd name="T10" fmla="*/ 2147483647 w 453"/>
                <a:gd name="T11" fmla="*/ 2147483647 h 661"/>
                <a:gd name="T12" fmla="*/ 2147483647 w 453"/>
                <a:gd name="T13" fmla="*/ 2147483647 h 661"/>
                <a:gd name="T14" fmla="*/ 2147483647 w 453"/>
                <a:gd name="T15" fmla="*/ 2147483647 h 661"/>
                <a:gd name="T16" fmla="*/ 2147483647 w 453"/>
                <a:gd name="T17" fmla="*/ 2147483647 h 661"/>
                <a:gd name="T18" fmla="*/ 2147483647 w 453"/>
                <a:gd name="T19" fmla="*/ 2147483647 h 661"/>
                <a:gd name="T20" fmla="*/ 2147483647 w 453"/>
                <a:gd name="T21" fmla="*/ 2147483647 h 661"/>
                <a:gd name="T22" fmla="*/ 2147483647 w 453"/>
                <a:gd name="T23" fmla="*/ 2147483647 h 661"/>
                <a:gd name="T24" fmla="*/ 2147483647 w 453"/>
                <a:gd name="T25" fmla="*/ 2147483647 h 661"/>
                <a:gd name="T26" fmla="*/ 2147483647 w 453"/>
                <a:gd name="T27" fmla="*/ 2147483647 h 661"/>
                <a:gd name="T28" fmla="*/ 2147483647 w 453"/>
                <a:gd name="T29" fmla="*/ 2147483647 h 661"/>
                <a:gd name="T30" fmla="*/ 2147483647 w 453"/>
                <a:gd name="T31" fmla="*/ 2147483647 h 661"/>
                <a:gd name="T32" fmla="*/ 2147483647 w 453"/>
                <a:gd name="T33" fmla="*/ 2147483647 h 661"/>
                <a:gd name="T34" fmla="*/ 2147483647 w 453"/>
                <a:gd name="T35" fmla="*/ 2147483647 h 661"/>
                <a:gd name="T36" fmla="*/ 2147483647 w 453"/>
                <a:gd name="T37" fmla="*/ 2147483647 h 661"/>
                <a:gd name="T38" fmla="*/ 2147483647 w 453"/>
                <a:gd name="T39" fmla="*/ 2147483647 h 661"/>
                <a:gd name="T40" fmla="*/ 2147483647 w 453"/>
                <a:gd name="T41" fmla="*/ 2147483647 h 661"/>
                <a:gd name="T42" fmla="*/ 2147483647 w 453"/>
                <a:gd name="T43" fmla="*/ 2147483647 h 661"/>
                <a:gd name="T44" fmla="*/ 2147483647 w 453"/>
                <a:gd name="T45" fmla="*/ 2147483647 h 661"/>
                <a:gd name="T46" fmla="*/ 2147483647 w 453"/>
                <a:gd name="T47" fmla="*/ 2147483647 h 661"/>
                <a:gd name="T48" fmla="*/ 2147483647 w 453"/>
                <a:gd name="T49" fmla="*/ 2147483647 h 661"/>
                <a:gd name="T50" fmla="*/ 2147483647 w 453"/>
                <a:gd name="T51" fmla="*/ 2147483647 h 661"/>
                <a:gd name="T52" fmla="*/ 2147483647 w 453"/>
                <a:gd name="T53" fmla="*/ 2147483647 h 661"/>
                <a:gd name="T54" fmla="*/ 2147483647 w 453"/>
                <a:gd name="T55" fmla="*/ 2147483647 h 661"/>
                <a:gd name="T56" fmla="*/ 2147483647 w 453"/>
                <a:gd name="T57" fmla="*/ 2147483647 h 661"/>
                <a:gd name="T58" fmla="*/ 2147483647 w 453"/>
                <a:gd name="T59" fmla="*/ 2147483647 h 661"/>
                <a:gd name="T60" fmla="*/ 2147483647 w 453"/>
                <a:gd name="T61" fmla="*/ 2147483647 h 661"/>
                <a:gd name="T62" fmla="*/ 2147483647 w 453"/>
                <a:gd name="T63" fmla="*/ 2147483647 h 661"/>
                <a:gd name="T64" fmla="*/ 2147483647 w 453"/>
                <a:gd name="T65" fmla="*/ 2147483647 h 661"/>
                <a:gd name="T66" fmla="*/ 2147483647 w 453"/>
                <a:gd name="T67" fmla="*/ 2147483647 h 661"/>
                <a:gd name="T68" fmla="*/ 2147483647 w 453"/>
                <a:gd name="T69" fmla="*/ 2147483647 h 661"/>
                <a:gd name="T70" fmla="*/ 2147483647 w 453"/>
                <a:gd name="T71" fmla="*/ 2147483647 h 661"/>
                <a:gd name="T72" fmla="*/ 2147483647 w 453"/>
                <a:gd name="T73" fmla="*/ 2147483647 h 661"/>
                <a:gd name="T74" fmla="*/ 2147483647 w 453"/>
                <a:gd name="T75" fmla="*/ 2147483647 h 661"/>
                <a:gd name="T76" fmla="*/ 2147483647 w 453"/>
                <a:gd name="T77" fmla="*/ 2147483647 h 661"/>
                <a:gd name="T78" fmla="*/ 2147483647 w 453"/>
                <a:gd name="T79" fmla="*/ 2147483647 h 661"/>
                <a:gd name="T80" fmla="*/ 2147483647 w 453"/>
                <a:gd name="T81" fmla="*/ 2147483647 h 661"/>
                <a:gd name="T82" fmla="*/ 2147483647 w 453"/>
                <a:gd name="T83" fmla="*/ 2147483647 h 661"/>
                <a:gd name="T84" fmla="*/ 2147483647 w 453"/>
                <a:gd name="T85" fmla="*/ 2147483647 h 661"/>
                <a:gd name="T86" fmla="*/ 2147483647 w 453"/>
                <a:gd name="T87" fmla="*/ 2147483647 h 661"/>
                <a:gd name="T88" fmla="*/ 2147483647 w 453"/>
                <a:gd name="T89" fmla="*/ 2147483647 h 661"/>
                <a:gd name="T90" fmla="*/ 2147483647 w 453"/>
                <a:gd name="T91" fmla="*/ 2147483647 h 661"/>
                <a:gd name="T92" fmla="*/ 2147483647 w 453"/>
                <a:gd name="T93" fmla="*/ 2147483647 h 661"/>
                <a:gd name="T94" fmla="*/ 2147483647 w 453"/>
                <a:gd name="T95" fmla="*/ 2147483647 h 661"/>
                <a:gd name="T96" fmla="*/ 2147483647 w 453"/>
                <a:gd name="T97" fmla="*/ 0 h 6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3" h="661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9" name="Freeform 449"/>
            <p:cNvSpPr>
              <a:spLocks/>
            </p:cNvSpPr>
            <p:nvPr>
              <p:custDataLst>
                <p:tags r:id="rId287"/>
              </p:custDataLst>
            </p:nvPr>
          </p:nvSpPr>
          <p:spPr bwMode="auto">
            <a:xfrm>
              <a:off x="6677025" y="3017838"/>
              <a:ext cx="55563" cy="57150"/>
            </a:xfrm>
            <a:custGeom>
              <a:avLst/>
              <a:gdLst>
                <a:gd name="T0" fmla="*/ 0 w 126"/>
                <a:gd name="T1" fmla="*/ 2147483647 h 105"/>
                <a:gd name="T2" fmla="*/ 2147483647 w 126"/>
                <a:gd name="T3" fmla="*/ 2147483647 h 105"/>
                <a:gd name="T4" fmla="*/ 2147483647 w 126"/>
                <a:gd name="T5" fmla="*/ 2147483647 h 105"/>
                <a:gd name="T6" fmla="*/ 2147483647 w 126"/>
                <a:gd name="T7" fmla="*/ 2147483647 h 105"/>
                <a:gd name="T8" fmla="*/ 2147483647 w 126"/>
                <a:gd name="T9" fmla="*/ 2147483647 h 105"/>
                <a:gd name="T10" fmla="*/ 2147483647 w 126"/>
                <a:gd name="T11" fmla="*/ 2147483647 h 105"/>
                <a:gd name="T12" fmla="*/ 2147483647 w 126"/>
                <a:gd name="T13" fmla="*/ 0 h 105"/>
                <a:gd name="T14" fmla="*/ 2147483647 w 126"/>
                <a:gd name="T15" fmla="*/ 0 h 105"/>
                <a:gd name="T16" fmla="*/ 2147483647 w 126"/>
                <a:gd name="T17" fmla="*/ 2147483647 h 105"/>
                <a:gd name="T18" fmla="*/ 2147483647 w 126"/>
                <a:gd name="T19" fmla="*/ 2147483647 h 105"/>
                <a:gd name="T20" fmla="*/ 2147483647 w 126"/>
                <a:gd name="T21" fmla="*/ 2147483647 h 105"/>
                <a:gd name="T22" fmla="*/ 2147483647 w 126"/>
                <a:gd name="T23" fmla="*/ 2147483647 h 105"/>
                <a:gd name="T24" fmla="*/ 2147483647 w 126"/>
                <a:gd name="T25" fmla="*/ 2147483647 h 105"/>
                <a:gd name="T26" fmla="*/ 2147483647 w 126"/>
                <a:gd name="T27" fmla="*/ 2147483647 h 105"/>
                <a:gd name="T28" fmla="*/ 2147483647 w 126"/>
                <a:gd name="T29" fmla="*/ 2147483647 h 105"/>
                <a:gd name="T30" fmla="*/ 2147483647 w 126"/>
                <a:gd name="T31" fmla="*/ 2147483647 h 105"/>
                <a:gd name="T32" fmla="*/ 2147483647 w 126"/>
                <a:gd name="T33" fmla="*/ 2147483647 h 105"/>
                <a:gd name="T34" fmla="*/ 2147483647 w 126"/>
                <a:gd name="T35" fmla="*/ 2147483647 h 105"/>
                <a:gd name="T36" fmla="*/ 2147483647 w 126"/>
                <a:gd name="T37" fmla="*/ 2147483647 h 105"/>
                <a:gd name="T38" fmla="*/ 2147483647 w 126"/>
                <a:gd name="T39" fmla="*/ 2147483647 h 105"/>
                <a:gd name="T40" fmla="*/ 2147483647 w 126"/>
                <a:gd name="T41" fmla="*/ 2147483647 h 105"/>
                <a:gd name="T42" fmla="*/ 2147483647 w 126"/>
                <a:gd name="T43" fmla="*/ 2147483647 h 105"/>
                <a:gd name="T44" fmla="*/ 2147483647 w 126"/>
                <a:gd name="T45" fmla="*/ 2147483647 h 105"/>
                <a:gd name="T46" fmla="*/ 2147483647 w 126"/>
                <a:gd name="T47" fmla="*/ 2147483647 h 105"/>
                <a:gd name="T48" fmla="*/ 2147483647 w 126"/>
                <a:gd name="T49" fmla="*/ 2147483647 h 105"/>
                <a:gd name="T50" fmla="*/ 2147483647 w 126"/>
                <a:gd name="T51" fmla="*/ 2147483647 h 105"/>
                <a:gd name="T52" fmla="*/ 2147483647 w 126"/>
                <a:gd name="T53" fmla="*/ 2147483647 h 105"/>
                <a:gd name="T54" fmla="*/ 2147483647 w 126"/>
                <a:gd name="T55" fmla="*/ 2147483647 h 105"/>
                <a:gd name="T56" fmla="*/ 2147483647 w 126"/>
                <a:gd name="T57" fmla="*/ 2147483647 h 105"/>
                <a:gd name="T58" fmla="*/ 2147483647 w 126"/>
                <a:gd name="T59" fmla="*/ 2147483647 h 105"/>
                <a:gd name="T60" fmla="*/ 2147483647 w 126"/>
                <a:gd name="T61" fmla="*/ 2147483647 h 105"/>
                <a:gd name="T62" fmla="*/ 2147483647 w 126"/>
                <a:gd name="T63" fmla="*/ 2147483647 h 105"/>
                <a:gd name="T64" fmla="*/ 2147483647 w 126"/>
                <a:gd name="T65" fmla="*/ 2147483647 h 105"/>
                <a:gd name="T66" fmla="*/ 2147483647 w 126"/>
                <a:gd name="T67" fmla="*/ 2147483647 h 105"/>
                <a:gd name="T68" fmla="*/ 2147483647 w 126"/>
                <a:gd name="T69" fmla="*/ 2147483647 h 105"/>
                <a:gd name="T70" fmla="*/ 2147483647 w 126"/>
                <a:gd name="T71" fmla="*/ 2147483647 h 105"/>
                <a:gd name="T72" fmla="*/ 2147483647 w 126"/>
                <a:gd name="T73" fmla="*/ 2147483647 h 105"/>
                <a:gd name="T74" fmla="*/ 2147483647 w 126"/>
                <a:gd name="T75" fmla="*/ 2147483647 h 105"/>
                <a:gd name="T76" fmla="*/ 0 w 126"/>
                <a:gd name="T77" fmla="*/ 2147483647 h 10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6" h="105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0" name="Freeform 450"/>
            <p:cNvSpPr>
              <a:spLocks/>
            </p:cNvSpPr>
            <p:nvPr>
              <p:custDataLst>
                <p:tags r:id="rId288"/>
              </p:custDataLst>
            </p:nvPr>
          </p:nvSpPr>
          <p:spPr bwMode="auto">
            <a:xfrm>
              <a:off x="2031954" y="3281023"/>
              <a:ext cx="298299" cy="523654"/>
            </a:xfrm>
            <a:custGeom>
              <a:avLst/>
              <a:gdLst>
                <a:gd name="T0" fmla="*/ 671 w 684"/>
                <a:gd name="T1" fmla="*/ 573 h 998"/>
                <a:gd name="T2" fmla="*/ 680 w 684"/>
                <a:gd name="T3" fmla="*/ 550 h 998"/>
                <a:gd name="T4" fmla="*/ 671 w 684"/>
                <a:gd name="T5" fmla="*/ 491 h 998"/>
                <a:gd name="T6" fmla="*/ 659 w 684"/>
                <a:gd name="T7" fmla="*/ 423 h 998"/>
                <a:gd name="T8" fmla="*/ 678 w 684"/>
                <a:gd name="T9" fmla="*/ 389 h 998"/>
                <a:gd name="T10" fmla="*/ 557 w 684"/>
                <a:gd name="T11" fmla="*/ 361 h 998"/>
                <a:gd name="T12" fmla="*/ 533 w 684"/>
                <a:gd name="T13" fmla="*/ 326 h 998"/>
                <a:gd name="T14" fmla="*/ 462 w 684"/>
                <a:gd name="T15" fmla="*/ 310 h 998"/>
                <a:gd name="T16" fmla="*/ 402 w 684"/>
                <a:gd name="T17" fmla="*/ 270 h 998"/>
                <a:gd name="T18" fmla="*/ 375 w 684"/>
                <a:gd name="T19" fmla="*/ 201 h 998"/>
                <a:gd name="T20" fmla="*/ 375 w 684"/>
                <a:gd name="T21" fmla="*/ 133 h 998"/>
                <a:gd name="T22" fmla="*/ 395 w 684"/>
                <a:gd name="T23" fmla="*/ 84 h 998"/>
                <a:gd name="T24" fmla="*/ 435 w 684"/>
                <a:gd name="T25" fmla="*/ 48 h 998"/>
                <a:gd name="T26" fmla="*/ 463 w 684"/>
                <a:gd name="T27" fmla="*/ 11 h 998"/>
                <a:gd name="T28" fmla="*/ 389 w 684"/>
                <a:gd name="T29" fmla="*/ 39 h 998"/>
                <a:gd name="T30" fmla="*/ 335 w 684"/>
                <a:gd name="T31" fmla="*/ 68 h 998"/>
                <a:gd name="T32" fmla="*/ 304 w 684"/>
                <a:gd name="T33" fmla="*/ 78 h 998"/>
                <a:gd name="T34" fmla="*/ 278 w 684"/>
                <a:gd name="T35" fmla="*/ 84 h 998"/>
                <a:gd name="T36" fmla="*/ 241 w 684"/>
                <a:gd name="T37" fmla="*/ 81 h 998"/>
                <a:gd name="T38" fmla="*/ 217 w 684"/>
                <a:gd name="T39" fmla="*/ 108 h 998"/>
                <a:gd name="T40" fmla="*/ 196 w 684"/>
                <a:gd name="T41" fmla="*/ 175 h 998"/>
                <a:gd name="T42" fmla="*/ 157 w 684"/>
                <a:gd name="T43" fmla="*/ 227 h 998"/>
                <a:gd name="T44" fmla="*/ 107 w 684"/>
                <a:gd name="T45" fmla="*/ 284 h 998"/>
                <a:gd name="T46" fmla="*/ 90 w 684"/>
                <a:gd name="T47" fmla="*/ 317 h 998"/>
                <a:gd name="T48" fmla="*/ 86 w 684"/>
                <a:gd name="T49" fmla="*/ 356 h 998"/>
                <a:gd name="T50" fmla="*/ 97 w 684"/>
                <a:gd name="T51" fmla="*/ 382 h 998"/>
                <a:gd name="T52" fmla="*/ 97 w 684"/>
                <a:gd name="T53" fmla="*/ 451 h 998"/>
                <a:gd name="T54" fmla="*/ 95 w 684"/>
                <a:gd name="T55" fmla="*/ 525 h 998"/>
                <a:gd name="T56" fmla="*/ 72 w 684"/>
                <a:gd name="T57" fmla="*/ 563 h 998"/>
                <a:gd name="T58" fmla="*/ 37 w 684"/>
                <a:gd name="T59" fmla="*/ 592 h 998"/>
                <a:gd name="T60" fmla="*/ 11 w 684"/>
                <a:gd name="T61" fmla="*/ 612 h 998"/>
                <a:gd name="T62" fmla="*/ 30 w 684"/>
                <a:gd name="T63" fmla="*/ 668 h 998"/>
                <a:gd name="T64" fmla="*/ 123 w 684"/>
                <a:gd name="T65" fmla="*/ 725 h 998"/>
                <a:gd name="T66" fmla="*/ 175 w 684"/>
                <a:gd name="T67" fmla="*/ 728 h 998"/>
                <a:gd name="T68" fmla="*/ 234 w 684"/>
                <a:gd name="T69" fmla="*/ 746 h 998"/>
                <a:gd name="T70" fmla="*/ 299 w 684"/>
                <a:gd name="T71" fmla="*/ 795 h 998"/>
                <a:gd name="T72" fmla="*/ 337 w 684"/>
                <a:gd name="T73" fmla="*/ 850 h 998"/>
                <a:gd name="T74" fmla="*/ 367 w 684"/>
                <a:gd name="T75" fmla="*/ 881 h 998"/>
                <a:gd name="T76" fmla="*/ 412 w 684"/>
                <a:gd name="T77" fmla="*/ 886 h 998"/>
                <a:gd name="T78" fmla="*/ 462 w 684"/>
                <a:gd name="T79" fmla="*/ 876 h 998"/>
                <a:gd name="T80" fmla="*/ 492 w 684"/>
                <a:gd name="T81" fmla="*/ 878 h 998"/>
                <a:gd name="T82" fmla="*/ 515 w 684"/>
                <a:gd name="T83" fmla="*/ 904 h 998"/>
                <a:gd name="T84" fmla="*/ 513 w 684"/>
                <a:gd name="T85" fmla="*/ 922 h 998"/>
                <a:gd name="T86" fmla="*/ 488 w 684"/>
                <a:gd name="T87" fmla="*/ 937 h 998"/>
                <a:gd name="T88" fmla="*/ 488 w 684"/>
                <a:gd name="T89" fmla="*/ 963 h 998"/>
                <a:gd name="T90" fmla="*/ 511 w 684"/>
                <a:gd name="T91" fmla="*/ 994 h 998"/>
                <a:gd name="T92" fmla="*/ 542 w 684"/>
                <a:gd name="T93" fmla="*/ 962 h 998"/>
                <a:gd name="T94" fmla="*/ 566 w 684"/>
                <a:gd name="T95" fmla="*/ 861 h 998"/>
                <a:gd name="T96" fmla="*/ 571 w 684"/>
                <a:gd name="T97" fmla="*/ 803 h 998"/>
                <a:gd name="T98" fmla="*/ 555 w 684"/>
                <a:gd name="T99" fmla="*/ 771 h 998"/>
                <a:gd name="T100" fmla="*/ 523 w 684"/>
                <a:gd name="T101" fmla="*/ 749 h 998"/>
                <a:gd name="T102" fmla="*/ 521 w 684"/>
                <a:gd name="T103" fmla="*/ 723 h 998"/>
                <a:gd name="T104" fmla="*/ 566 w 684"/>
                <a:gd name="T105" fmla="*/ 700 h 998"/>
                <a:gd name="T106" fmla="*/ 556 w 684"/>
                <a:gd name="T107" fmla="*/ 665 h 998"/>
                <a:gd name="T108" fmla="*/ 556 w 684"/>
                <a:gd name="T109" fmla="*/ 649 h 998"/>
                <a:gd name="T110" fmla="*/ 655 w 684"/>
                <a:gd name="T111" fmla="*/ 62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01" name="Freeform 451"/>
            <p:cNvSpPr>
              <a:spLocks/>
            </p:cNvSpPr>
            <p:nvPr>
              <p:custDataLst>
                <p:tags r:id="rId289"/>
              </p:custDataLst>
            </p:nvPr>
          </p:nvSpPr>
          <p:spPr bwMode="auto">
            <a:xfrm>
              <a:off x="4284663" y="3549650"/>
              <a:ext cx="187325" cy="274638"/>
            </a:xfrm>
            <a:custGeom>
              <a:avLst/>
              <a:gdLst>
                <a:gd name="T0" fmla="*/ 2147483647 w 429"/>
                <a:gd name="T1" fmla="*/ 2147483647 h 524"/>
                <a:gd name="T2" fmla="*/ 2147483647 w 429"/>
                <a:gd name="T3" fmla="*/ 2147483647 h 524"/>
                <a:gd name="T4" fmla="*/ 2147483647 w 429"/>
                <a:gd name="T5" fmla="*/ 2147483647 h 524"/>
                <a:gd name="T6" fmla="*/ 2147483647 w 429"/>
                <a:gd name="T7" fmla="*/ 2147483647 h 524"/>
                <a:gd name="T8" fmla="*/ 2147483647 w 429"/>
                <a:gd name="T9" fmla="*/ 2147483647 h 524"/>
                <a:gd name="T10" fmla="*/ 2147483647 w 429"/>
                <a:gd name="T11" fmla="*/ 2147483647 h 524"/>
                <a:gd name="T12" fmla="*/ 2147483647 w 429"/>
                <a:gd name="T13" fmla="*/ 2147483647 h 524"/>
                <a:gd name="T14" fmla="*/ 2147483647 w 429"/>
                <a:gd name="T15" fmla="*/ 2147483647 h 524"/>
                <a:gd name="T16" fmla="*/ 2147483647 w 429"/>
                <a:gd name="T17" fmla="*/ 2147483647 h 524"/>
                <a:gd name="T18" fmla="*/ 2147483647 w 429"/>
                <a:gd name="T19" fmla="*/ 2147483647 h 524"/>
                <a:gd name="T20" fmla="*/ 2147483647 w 429"/>
                <a:gd name="T21" fmla="*/ 2147483647 h 524"/>
                <a:gd name="T22" fmla="*/ 2147483647 w 429"/>
                <a:gd name="T23" fmla="*/ 2147483647 h 524"/>
                <a:gd name="T24" fmla="*/ 2147483647 w 429"/>
                <a:gd name="T25" fmla="*/ 2147483647 h 524"/>
                <a:gd name="T26" fmla="*/ 2147483647 w 429"/>
                <a:gd name="T27" fmla="*/ 2147483647 h 524"/>
                <a:gd name="T28" fmla="*/ 2147483647 w 429"/>
                <a:gd name="T29" fmla="*/ 2147483647 h 524"/>
                <a:gd name="T30" fmla="*/ 2147483647 w 429"/>
                <a:gd name="T31" fmla="*/ 2147483647 h 524"/>
                <a:gd name="T32" fmla="*/ 2147483647 w 429"/>
                <a:gd name="T33" fmla="*/ 2147483647 h 524"/>
                <a:gd name="T34" fmla="*/ 2147483647 w 429"/>
                <a:gd name="T35" fmla="*/ 2147483647 h 524"/>
                <a:gd name="T36" fmla="*/ 2147483647 w 429"/>
                <a:gd name="T37" fmla="*/ 2147483647 h 524"/>
                <a:gd name="T38" fmla="*/ 2147483647 w 429"/>
                <a:gd name="T39" fmla="*/ 2147483647 h 524"/>
                <a:gd name="T40" fmla="*/ 2147483647 w 429"/>
                <a:gd name="T41" fmla="*/ 2147483647 h 524"/>
                <a:gd name="T42" fmla="*/ 2147483647 w 429"/>
                <a:gd name="T43" fmla="*/ 2147483647 h 524"/>
                <a:gd name="T44" fmla="*/ 2147483647 w 429"/>
                <a:gd name="T45" fmla="*/ 2147483647 h 524"/>
                <a:gd name="T46" fmla="*/ 2147483647 w 429"/>
                <a:gd name="T47" fmla="*/ 2147483647 h 524"/>
                <a:gd name="T48" fmla="*/ 2147483647 w 429"/>
                <a:gd name="T49" fmla="*/ 2147483647 h 524"/>
                <a:gd name="T50" fmla="*/ 2147483647 w 429"/>
                <a:gd name="T51" fmla="*/ 2147483647 h 524"/>
                <a:gd name="T52" fmla="*/ 2147483647 w 429"/>
                <a:gd name="T53" fmla="*/ 2147483647 h 524"/>
                <a:gd name="T54" fmla="*/ 2147483647 w 429"/>
                <a:gd name="T55" fmla="*/ 2147483647 h 524"/>
                <a:gd name="T56" fmla="*/ 2147483647 w 429"/>
                <a:gd name="T57" fmla="*/ 2147483647 h 524"/>
                <a:gd name="T58" fmla="*/ 2147483647 w 429"/>
                <a:gd name="T59" fmla="*/ 2147483647 h 524"/>
                <a:gd name="T60" fmla="*/ 2147483647 w 429"/>
                <a:gd name="T61" fmla="*/ 2147483647 h 524"/>
                <a:gd name="T62" fmla="*/ 2147483647 w 429"/>
                <a:gd name="T63" fmla="*/ 2147483647 h 524"/>
                <a:gd name="T64" fmla="*/ 2147483647 w 429"/>
                <a:gd name="T65" fmla="*/ 2147483647 h 524"/>
                <a:gd name="T66" fmla="*/ 2147483647 w 429"/>
                <a:gd name="T67" fmla="*/ 2147483647 h 524"/>
                <a:gd name="T68" fmla="*/ 2147483647 w 429"/>
                <a:gd name="T69" fmla="*/ 2147483647 h 524"/>
                <a:gd name="T70" fmla="*/ 2147483647 w 429"/>
                <a:gd name="T71" fmla="*/ 2147483647 h 524"/>
                <a:gd name="T72" fmla="*/ 2147483647 w 429"/>
                <a:gd name="T73" fmla="*/ 2147483647 h 524"/>
                <a:gd name="T74" fmla="*/ 2147483647 w 429"/>
                <a:gd name="T75" fmla="*/ 2147483647 h 524"/>
                <a:gd name="T76" fmla="*/ 2147483647 w 429"/>
                <a:gd name="T77" fmla="*/ 2147483647 h 524"/>
                <a:gd name="T78" fmla="*/ 2147483647 w 429"/>
                <a:gd name="T79" fmla="*/ 2147483647 h 524"/>
                <a:gd name="T80" fmla="*/ 2147483647 w 429"/>
                <a:gd name="T81" fmla="*/ 2147483647 h 524"/>
                <a:gd name="T82" fmla="*/ 2147483647 w 429"/>
                <a:gd name="T83" fmla="*/ 2147483647 h 524"/>
                <a:gd name="T84" fmla="*/ 2147483647 w 429"/>
                <a:gd name="T85" fmla="*/ 2147483647 h 524"/>
                <a:gd name="T86" fmla="*/ 2147483647 w 429"/>
                <a:gd name="T87" fmla="*/ 2147483647 h 524"/>
                <a:gd name="T88" fmla="*/ 2147483647 w 429"/>
                <a:gd name="T89" fmla="*/ 2147483647 h 524"/>
                <a:gd name="T90" fmla="*/ 2147483647 w 429"/>
                <a:gd name="T91" fmla="*/ 2147483647 h 524"/>
                <a:gd name="T92" fmla="*/ 2147483647 w 429"/>
                <a:gd name="T93" fmla="*/ 2147483647 h 524"/>
                <a:gd name="T94" fmla="*/ 2147483647 w 429"/>
                <a:gd name="T95" fmla="*/ 2147483647 h 524"/>
                <a:gd name="T96" fmla="*/ 2147483647 w 429"/>
                <a:gd name="T97" fmla="*/ 2147483647 h 524"/>
                <a:gd name="T98" fmla="*/ 2147483647 w 429"/>
                <a:gd name="T99" fmla="*/ 2147483647 h 524"/>
                <a:gd name="T100" fmla="*/ 2147483647 w 429"/>
                <a:gd name="T101" fmla="*/ 2147483647 h 524"/>
                <a:gd name="T102" fmla="*/ 2147483647 w 429"/>
                <a:gd name="T103" fmla="*/ 2147483647 h 524"/>
                <a:gd name="T104" fmla="*/ 2147483647 w 429"/>
                <a:gd name="T105" fmla="*/ 2147483647 h 524"/>
                <a:gd name="T106" fmla="*/ 2147483647 w 429"/>
                <a:gd name="T107" fmla="*/ 2147483647 h 524"/>
                <a:gd name="T108" fmla="*/ 2147483647 w 429"/>
                <a:gd name="T109" fmla="*/ 2147483647 h 524"/>
                <a:gd name="T110" fmla="*/ 2147483647 w 429"/>
                <a:gd name="T111" fmla="*/ 2147483647 h 524"/>
                <a:gd name="T112" fmla="*/ 2147483647 w 429"/>
                <a:gd name="T113" fmla="*/ 2147483647 h 524"/>
                <a:gd name="T114" fmla="*/ 2147483647 w 429"/>
                <a:gd name="T115" fmla="*/ 2147483647 h 524"/>
                <a:gd name="T116" fmla="*/ 2147483647 w 429"/>
                <a:gd name="T117" fmla="*/ 2147483647 h 524"/>
                <a:gd name="T118" fmla="*/ 2147483647 w 429"/>
                <a:gd name="T119" fmla="*/ 2147483647 h 524"/>
                <a:gd name="T120" fmla="*/ 2147483647 w 429"/>
                <a:gd name="T121" fmla="*/ 2147483647 h 524"/>
                <a:gd name="T122" fmla="*/ 2147483647 w 429"/>
                <a:gd name="T123" fmla="*/ 2147483647 h 524"/>
                <a:gd name="T124" fmla="*/ 2147483647 w 429"/>
                <a:gd name="T125" fmla="*/ 2147483647 h 5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9" h="524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2" name="Freeform 452"/>
            <p:cNvSpPr>
              <a:spLocks/>
            </p:cNvSpPr>
            <p:nvPr>
              <p:custDataLst>
                <p:tags r:id="rId290"/>
              </p:custDataLst>
            </p:nvPr>
          </p:nvSpPr>
          <p:spPr bwMode="auto">
            <a:xfrm>
              <a:off x="4316175" y="2192621"/>
              <a:ext cx="126836" cy="113889"/>
            </a:xfrm>
            <a:custGeom>
              <a:avLst/>
              <a:gdLst>
                <a:gd name="T0" fmla="*/ 259 w 292"/>
                <a:gd name="T1" fmla="*/ 93 h 223"/>
                <a:gd name="T2" fmla="*/ 166 w 292"/>
                <a:gd name="T3" fmla="*/ 77 h 223"/>
                <a:gd name="T4" fmla="*/ 152 w 292"/>
                <a:gd name="T5" fmla="*/ 79 h 223"/>
                <a:gd name="T6" fmla="*/ 139 w 292"/>
                <a:gd name="T7" fmla="*/ 79 h 223"/>
                <a:gd name="T8" fmla="*/ 126 w 292"/>
                <a:gd name="T9" fmla="*/ 77 h 223"/>
                <a:gd name="T10" fmla="*/ 119 w 292"/>
                <a:gd name="T11" fmla="*/ 93 h 223"/>
                <a:gd name="T12" fmla="*/ 144 w 292"/>
                <a:gd name="T13" fmla="*/ 131 h 223"/>
                <a:gd name="T14" fmla="*/ 168 w 292"/>
                <a:gd name="T15" fmla="*/ 157 h 223"/>
                <a:gd name="T16" fmla="*/ 189 w 292"/>
                <a:gd name="T17" fmla="*/ 185 h 223"/>
                <a:gd name="T18" fmla="*/ 197 w 292"/>
                <a:gd name="T19" fmla="*/ 202 h 223"/>
                <a:gd name="T20" fmla="*/ 205 w 292"/>
                <a:gd name="T21" fmla="*/ 222 h 223"/>
                <a:gd name="T22" fmla="*/ 175 w 292"/>
                <a:gd name="T23" fmla="*/ 223 h 223"/>
                <a:gd name="T24" fmla="*/ 161 w 292"/>
                <a:gd name="T25" fmla="*/ 222 h 223"/>
                <a:gd name="T26" fmla="*/ 146 w 292"/>
                <a:gd name="T27" fmla="*/ 216 h 223"/>
                <a:gd name="T28" fmla="*/ 134 w 292"/>
                <a:gd name="T29" fmla="*/ 209 h 223"/>
                <a:gd name="T30" fmla="*/ 127 w 292"/>
                <a:gd name="T31" fmla="*/ 198 h 223"/>
                <a:gd name="T32" fmla="*/ 121 w 292"/>
                <a:gd name="T33" fmla="*/ 187 h 223"/>
                <a:gd name="T34" fmla="*/ 113 w 292"/>
                <a:gd name="T35" fmla="*/ 180 h 223"/>
                <a:gd name="T36" fmla="*/ 91 w 292"/>
                <a:gd name="T37" fmla="*/ 145 h 223"/>
                <a:gd name="T38" fmla="*/ 68 w 292"/>
                <a:gd name="T39" fmla="*/ 113 h 223"/>
                <a:gd name="T40" fmla="*/ 55 w 292"/>
                <a:gd name="T41" fmla="*/ 99 h 223"/>
                <a:gd name="T42" fmla="*/ 42 w 292"/>
                <a:gd name="T43" fmla="*/ 87 h 223"/>
                <a:gd name="T44" fmla="*/ 27 w 292"/>
                <a:gd name="T45" fmla="*/ 79 h 223"/>
                <a:gd name="T46" fmla="*/ 13 w 292"/>
                <a:gd name="T47" fmla="*/ 75 h 223"/>
                <a:gd name="T48" fmla="*/ 4 w 292"/>
                <a:gd name="T49" fmla="*/ 65 h 223"/>
                <a:gd name="T50" fmla="*/ 1 w 292"/>
                <a:gd name="T51" fmla="*/ 58 h 223"/>
                <a:gd name="T52" fmla="*/ 0 w 292"/>
                <a:gd name="T53" fmla="*/ 49 h 223"/>
                <a:gd name="T54" fmla="*/ 40 w 292"/>
                <a:gd name="T55" fmla="*/ 55 h 223"/>
                <a:gd name="T56" fmla="*/ 70 w 292"/>
                <a:gd name="T57" fmla="*/ 55 h 223"/>
                <a:gd name="T58" fmla="*/ 91 w 292"/>
                <a:gd name="T59" fmla="*/ 50 h 223"/>
                <a:gd name="T60" fmla="*/ 106 w 292"/>
                <a:gd name="T61" fmla="*/ 41 h 223"/>
                <a:gd name="T62" fmla="*/ 127 w 292"/>
                <a:gd name="T63" fmla="*/ 20 h 223"/>
                <a:gd name="T64" fmla="*/ 138 w 292"/>
                <a:gd name="T65" fmla="*/ 9 h 223"/>
                <a:gd name="T66" fmla="*/ 152 w 292"/>
                <a:gd name="T67" fmla="*/ 0 h 223"/>
                <a:gd name="T68" fmla="*/ 172 w 292"/>
                <a:gd name="T69" fmla="*/ 14 h 223"/>
                <a:gd name="T70" fmla="*/ 194 w 292"/>
                <a:gd name="T71" fmla="*/ 26 h 223"/>
                <a:gd name="T72" fmla="*/ 218 w 292"/>
                <a:gd name="T73" fmla="*/ 34 h 223"/>
                <a:gd name="T74" fmla="*/ 246 w 292"/>
                <a:gd name="T75" fmla="*/ 37 h 223"/>
                <a:gd name="T76" fmla="*/ 262 w 292"/>
                <a:gd name="T77" fmla="*/ 34 h 223"/>
                <a:gd name="T78" fmla="*/ 279 w 292"/>
                <a:gd name="T79" fmla="*/ 31 h 223"/>
                <a:gd name="T80" fmla="*/ 285 w 292"/>
                <a:gd name="T81" fmla="*/ 47 h 223"/>
                <a:gd name="T82" fmla="*/ 287 w 292"/>
                <a:gd name="T83" fmla="*/ 49 h 223"/>
                <a:gd name="T84" fmla="*/ 292 w 292"/>
                <a:gd name="T85" fmla="*/ 6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2" h="223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03" name="Freeform 453"/>
            <p:cNvSpPr>
              <a:spLocks/>
            </p:cNvSpPr>
            <p:nvPr>
              <p:custDataLst>
                <p:tags r:id="rId291"/>
              </p:custDataLst>
            </p:nvPr>
          </p:nvSpPr>
          <p:spPr bwMode="auto">
            <a:xfrm>
              <a:off x="4266850" y="2050554"/>
              <a:ext cx="169115" cy="78665"/>
            </a:xfrm>
            <a:custGeom>
              <a:avLst/>
              <a:gdLst>
                <a:gd name="T0" fmla="*/ 375 w 379"/>
                <a:gd name="T1" fmla="*/ 94 h 147"/>
                <a:gd name="T2" fmla="*/ 360 w 379"/>
                <a:gd name="T3" fmla="*/ 101 h 147"/>
                <a:gd name="T4" fmla="*/ 354 w 379"/>
                <a:gd name="T5" fmla="*/ 108 h 147"/>
                <a:gd name="T6" fmla="*/ 347 w 379"/>
                <a:gd name="T7" fmla="*/ 117 h 147"/>
                <a:gd name="T8" fmla="*/ 333 w 379"/>
                <a:gd name="T9" fmla="*/ 127 h 147"/>
                <a:gd name="T10" fmla="*/ 320 w 379"/>
                <a:gd name="T11" fmla="*/ 131 h 147"/>
                <a:gd name="T12" fmla="*/ 311 w 379"/>
                <a:gd name="T13" fmla="*/ 132 h 147"/>
                <a:gd name="T14" fmla="*/ 301 w 379"/>
                <a:gd name="T15" fmla="*/ 130 h 147"/>
                <a:gd name="T16" fmla="*/ 291 w 379"/>
                <a:gd name="T17" fmla="*/ 126 h 147"/>
                <a:gd name="T18" fmla="*/ 281 w 379"/>
                <a:gd name="T19" fmla="*/ 119 h 147"/>
                <a:gd name="T20" fmla="*/ 275 w 379"/>
                <a:gd name="T21" fmla="*/ 116 h 147"/>
                <a:gd name="T22" fmla="*/ 269 w 379"/>
                <a:gd name="T23" fmla="*/ 118 h 147"/>
                <a:gd name="T24" fmla="*/ 267 w 379"/>
                <a:gd name="T25" fmla="*/ 123 h 147"/>
                <a:gd name="T26" fmla="*/ 266 w 379"/>
                <a:gd name="T27" fmla="*/ 140 h 147"/>
                <a:gd name="T28" fmla="*/ 257 w 379"/>
                <a:gd name="T29" fmla="*/ 145 h 147"/>
                <a:gd name="T30" fmla="*/ 244 w 379"/>
                <a:gd name="T31" fmla="*/ 140 h 147"/>
                <a:gd name="T32" fmla="*/ 229 w 379"/>
                <a:gd name="T33" fmla="*/ 131 h 147"/>
                <a:gd name="T34" fmla="*/ 113 w 379"/>
                <a:gd name="T35" fmla="*/ 141 h 147"/>
                <a:gd name="T36" fmla="*/ 80 w 379"/>
                <a:gd name="T37" fmla="*/ 124 h 147"/>
                <a:gd name="T38" fmla="*/ 58 w 379"/>
                <a:gd name="T39" fmla="*/ 109 h 147"/>
                <a:gd name="T40" fmla="*/ 45 w 379"/>
                <a:gd name="T41" fmla="*/ 94 h 147"/>
                <a:gd name="T42" fmla="*/ 37 w 379"/>
                <a:gd name="T43" fmla="*/ 82 h 147"/>
                <a:gd name="T44" fmla="*/ 26 w 379"/>
                <a:gd name="T45" fmla="*/ 59 h 147"/>
                <a:gd name="T46" fmla="*/ 16 w 379"/>
                <a:gd name="T47" fmla="*/ 48 h 147"/>
                <a:gd name="T48" fmla="*/ 0 w 379"/>
                <a:gd name="T49" fmla="*/ 36 h 147"/>
                <a:gd name="T50" fmla="*/ 29 w 379"/>
                <a:gd name="T51" fmla="*/ 40 h 147"/>
                <a:gd name="T52" fmla="*/ 52 w 379"/>
                <a:gd name="T53" fmla="*/ 38 h 147"/>
                <a:gd name="T54" fmla="*/ 72 w 379"/>
                <a:gd name="T55" fmla="*/ 33 h 147"/>
                <a:gd name="T56" fmla="*/ 87 w 379"/>
                <a:gd name="T57" fmla="*/ 25 h 147"/>
                <a:gd name="T58" fmla="*/ 119 w 379"/>
                <a:gd name="T59" fmla="*/ 8 h 147"/>
                <a:gd name="T60" fmla="*/ 138 w 379"/>
                <a:gd name="T61" fmla="*/ 2 h 147"/>
                <a:gd name="T62" fmla="*/ 159 w 379"/>
                <a:gd name="T63" fmla="*/ 0 h 147"/>
                <a:gd name="T64" fmla="*/ 200 w 379"/>
                <a:gd name="T65" fmla="*/ 23 h 147"/>
                <a:gd name="T66" fmla="*/ 244 w 379"/>
                <a:gd name="T67" fmla="*/ 45 h 147"/>
                <a:gd name="T68" fmla="*/ 292 w 379"/>
                <a:gd name="T69" fmla="*/ 67 h 147"/>
                <a:gd name="T70" fmla="*/ 333 w 379"/>
                <a:gd name="T71" fmla="*/ 80 h 147"/>
                <a:gd name="T72" fmla="*/ 354 w 379"/>
                <a:gd name="T73" fmla="*/ 86 h 147"/>
                <a:gd name="T74" fmla="*/ 379 w 379"/>
                <a:gd name="T75" fmla="*/ 9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9" h="147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04" name="Freeform 454"/>
            <p:cNvSpPr>
              <a:spLocks/>
            </p:cNvSpPr>
            <p:nvPr>
              <p:custDataLst>
                <p:tags r:id="rId292"/>
              </p:custDataLst>
            </p:nvPr>
          </p:nvSpPr>
          <p:spPr bwMode="auto">
            <a:xfrm>
              <a:off x="4230444" y="1906138"/>
              <a:ext cx="30535" cy="61054"/>
            </a:xfrm>
            <a:custGeom>
              <a:avLst/>
              <a:gdLst>
                <a:gd name="T0" fmla="*/ 0 w 61"/>
                <a:gd name="T1" fmla="*/ 0 h 67"/>
                <a:gd name="T2" fmla="*/ 0 w 61"/>
                <a:gd name="T3" fmla="*/ 9 h 67"/>
                <a:gd name="T4" fmla="*/ 0 w 61"/>
                <a:gd name="T5" fmla="*/ 18 h 67"/>
                <a:gd name="T6" fmla="*/ 1 w 61"/>
                <a:gd name="T7" fmla="*/ 24 h 67"/>
                <a:gd name="T8" fmla="*/ 2 w 61"/>
                <a:gd name="T9" fmla="*/ 30 h 67"/>
                <a:gd name="T10" fmla="*/ 3 w 61"/>
                <a:gd name="T11" fmla="*/ 36 h 67"/>
                <a:gd name="T12" fmla="*/ 6 w 61"/>
                <a:gd name="T13" fmla="*/ 42 h 67"/>
                <a:gd name="T14" fmla="*/ 12 w 61"/>
                <a:gd name="T15" fmla="*/ 55 h 67"/>
                <a:gd name="T16" fmla="*/ 21 w 61"/>
                <a:gd name="T17" fmla="*/ 67 h 67"/>
                <a:gd name="T18" fmla="*/ 28 w 61"/>
                <a:gd name="T19" fmla="*/ 65 h 67"/>
                <a:gd name="T20" fmla="*/ 35 w 61"/>
                <a:gd name="T21" fmla="*/ 61 h 67"/>
                <a:gd name="T22" fmla="*/ 42 w 61"/>
                <a:gd name="T23" fmla="*/ 58 h 67"/>
                <a:gd name="T24" fmla="*/ 48 w 61"/>
                <a:gd name="T25" fmla="*/ 53 h 67"/>
                <a:gd name="T26" fmla="*/ 53 w 61"/>
                <a:gd name="T27" fmla="*/ 47 h 67"/>
                <a:gd name="T28" fmla="*/ 57 w 61"/>
                <a:gd name="T29" fmla="*/ 40 h 67"/>
                <a:gd name="T30" fmla="*/ 59 w 61"/>
                <a:gd name="T31" fmla="*/ 32 h 67"/>
                <a:gd name="T32" fmla="*/ 61 w 61"/>
                <a:gd name="T33" fmla="*/ 24 h 67"/>
                <a:gd name="T34" fmla="*/ 53 w 61"/>
                <a:gd name="T35" fmla="*/ 14 h 67"/>
                <a:gd name="T36" fmla="*/ 41 w 61"/>
                <a:gd name="T37" fmla="*/ 0 h 67"/>
                <a:gd name="T38" fmla="*/ 28 w 61"/>
                <a:gd name="T39" fmla="*/ 3 h 67"/>
                <a:gd name="T40" fmla="*/ 18 w 61"/>
                <a:gd name="T41" fmla="*/ 4 h 67"/>
                <a:gd name="T42" fmla="*/ 13 w 61"/>
                <a:gd name="T43" fmla="*/ 4 h 67"/>
                <a:gd name="T44" fmla="*/ 10 w 61"/>
                <a:gd name="T45" fmla="*/ 3 h 67"/>
                <a:gd name="T46" fmla="*/ 6 w 61"/>
                <a:gd name="T47" fmla="*/ 2 h 67"/>
                <a:gd name="T48" fmla="*/ 0 w 61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67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05" name="Freeform 455"/>
            <p:cNvSpPr>
              <a:spLocks/>
            </p:cNvSpPr>
            <p:nvPr>
              <p:custDataLst>
                <p:tags r:id="rId293"/>
              </p:custDataLst>
            </p:nvPr>
          </p:nvSpPr>
          <p:spPr bwMode="auto">
            <a:xfrm>
              <a:off x="4202113" y="1911350"/>
              <a:ext cx="25400" cy="58738"/>
            </a:xfrm>
            <a:custGeom>
              <a:avLst/>
              <a:gdLst>
                <a:gd name="T0" fmla="*/ 0 w 60"/>
                <a:gd name="T1" fmla="*/ 2147483647 h 55"/>
                <a:gd name="T2" fmla="*/ 0 w 60"/>
                <a:gd name="T3" fmla="*/ 2147483647 h 55"/>
                <a:gd name="T4" fmla="*/ 2147483647 w 60"/>
                <a:gd name="T5" fmla="*/ 2147483647 h 55"/>
                <a:gd name="T6" fmla="*/ 2147483647 w 60"/>
                <a:gd name="T7" fmla="*/ 2147483647 h 55"/>
                <a:gd name="T8" fmla="*/ 2147483647 w 60"/>
                <a:gd name="T9" fmla="*/ 2147483647 h 55"/>
                <a:gd name="T10" fmla="*/ 2147483647 w 60"/>
                <a:gd name="T11" fmla="*/ 2147483647 h 55"/>
                <a:gd name="T12" fmla="*/ 2147483647 w 60"/>
                <a:gd name="T13" fmla="*/ 2147483647 h 55"/>
                <a:gd name="T14" fmla="*/ 2147483647 w 60"/>
                <a:gd name="T15" fmla="*/ 2147483647 h 55"/>
                <a:gd name="T16" fmla="*/ 2147483647 w 60"/>
                <a:gd name="T17" fmla="*/ 2147483647 h 55"/>
                <a:gd name="T18" fmla="*/ 2147483647 w 60"/>
                <a:gd name="T19" fmla="*/ 2147483647 h 55"/>
                <a:gd name="T20" fmla="*/ 2147483647 w 60"/>
                <a:gd name="T21" fmla="*/ 2147483647 h 55"/>
                <a:gd name="T22" fmla="*/ 2147483647 w 60"/>
                <a:gd name="T23" fmla="*/ 2147483647 h 55"/>
                <a:gd name="T24" fmla="*/ 2147483647 w 60"/>
                <a:gd name="T25" fmla="*/ 2147483647 h 55"/>
                <a:gd name="T26" fmla="*/ 2147483647 w 60"/>
                <a:gd name="T27" fmla="*/ 2147483647 h 55"/>
                <a:gd name="T28" fmla="*/ 2147483647 w 60"/>
                <a:gd name="T29" fmla="*/ 2147483647 h 55"/>
                <a:gd name="T30" fmla="*/ 2147483647 w 60"/>
                <a:gd name="T31" fmla="*/ 2147483647 h 55"/>
                <a:gd name="T32" fmla="*/ 2147483647 w 60"/>
                <a:gd name="T33" fmla="*/ 2147483647 h 55"/>
                <a:gd name="T34" fmla="*/ 2147483647 w 60"/>
                <a:gd name="T35" fmla="*/ 0 h 55"/>
                <a:gd name="T36" fmla="*/ 2147483647 w 60"/>
                <a:gd name="T37" fmla="*/ 2147483647 h 55"/>
                <a:gd name="T38" fmla="*/ 2147483647 w 60"/>
                <a:gd name="T39" fmla="*/ 2147483647 h 55"/>
                <a:gd name="T40" fmla="*/ 2147483647 w 60"/>
                <a:gd name="T41" fmla="*/ 2147483647 h 55"/>
                <a:gd name="T42" fmla="*/ 0 w 60"/>
                <a:gd name="T43" fmla="*/ 2147483647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0" h="55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6" name="Freeform 456"/>
            <p:cNvSpPr>
              <a:spLocks/>
            </p:cNvSpPr>
            <p:nvPr>
              <p:custDataLst>
                <p:tags r:id="rId294"/>
              </p:custDataLst>
            </p:nvPr>
          </p:nvSpPr>
          <p:spPr bwMode="auto">
            <a:xfrm>
              <a:off x="4171724" y="1856826"/>
              <a:ext cx="52848" cy="78666"/>
            </a:xfrm>
            <a:custGeom>
              <a:avLst/>
              <a:gdLst>
                <a:gd name="T0" fmla="*/ 74 w 120"/>
                <a:gd name="T1" fmla="*/ 129 h 148"/>
                <a:gd name="T2" fmla="*/ 70 w 120"/>
                <a:gd name="T3" fmla="*/ 131 h 148"/>
                <a:gd name="T4" fmla="*/ 67 w 120"/>
                <a:gd name="T5" fmla="*/ 132 h 148"/>
                <a:gd name="T6" fmla="*/ 64 w 120"/>
                <a:gd name="T7" fmla="*/ 133 h 148"/>
                <a:gd name="T8" fmla="*/ 60 w 120"/>
                <a:gd name="T9" fmla="*/ 133 h 148"/>
                <a:gd name="T10" fmla="*/ 56 w 120"/>
                <a:gd name="T11" fmla="*/ 133 h 148"/>
                <a:gd name="T12" fmla="*/ 53 w 120"/>
                <a:gd name="T13" fmla="*/ 132 h 148"/>
                <a:gd name="T14" fmla="*/ 50 w 120"/>
                <a:gd name="T15" fmla="*/ 131 h 148"/>
                <a:gd name="T16" fmla="*/ 47 w 120"/>
                <a:gd name="T17" fmla="*/ 129 h 148"/>
                <a:gd name="T18" fmla="*/ 41 w 120"/>
                <a:gd name="T19" fmla="*/ 128 h 148"/>
                <a:gd name="T20" fmla="*/ 34 w 120"/>
                <a:gd name="T21" fmla="*/ 125 h 148"/>
                <a:gd name="T22" fmla="*/ 26 w 120"/>
                <a:gd name="T23" fmla="*/ 120 h 148"/>
                <a:gd name="T24" fmla="*/ 19 w 120"/>
                <a:gd name="T25" fmla="*/ 115 h 148"/>
                <a:gd name="T26" fmla="*/ 11 w 120"/>
                <a:gd name="T27" fmla="*/ 108 h 148"/>
                <a:gd name="T28" fmla="*/ 6 w 120"/>
                <a:gd name="T29" fmla="*/ 101 h 148"/>
                <a:gd name="T30" fmla="*/ 3 w 120"/>
                <a:gd name="T31" fmla="*/ 97 h 148"/>
                <a:gd name="T32" fmla="*/ 2 w 120"/>
                <a:gd name="T33" fmla="*/ 94 h 148"/>
                <a:gd name="T34" fmla="*/ 1 w 120"/>
                <a:gd name="T35" fmla="*/ 90 h 148"/>
                <a:gd name="T36" fmla="*/ 0 w 120"/>
                <a:gd name="T37" fmla="*/ 87 h 148"/>
                <a:gd name="T38" fmla="*/ 2 w 120"/>
                <a:gd name="T39" fmla="*/ 73 h 148"/>
                <a:gd name="T40" fmla="*/ 8 w 120"/>
                <a:gd name="T41" fmla="*/ 55 h 148"/>
                <a:gd name="T42" fmla="*/ 14 w 120"/>
                <a:gd name="T43" fmla="*/ 35 h 148"/>
                <a:gd name="T44" fmla="*/ 20 w 120"/>
                <a:gd name="T45" fmla="*/ 18 h 148"/>
                <a:gd name="T46" fmla="*/ 32 w 120"/>
                <a:gd name="T47" fmla="*/ 17 h 148"/>
                <a:gd name="T48" fmla="*/ 42 w 120"/>
                <a:gd name="T49" fmla="*/ 16 h 148"/>
                <a:gd name="T50" fmla="*/ 51 w 120"/>
                <a:gd name="T51" fmla="*/ 14 h 148"/>
                <a:gd name="T52" fmla="*/ 58 w 120"/>
                <a:gd name="T53" fmla="*/ 11 h 148"/>
                <a:gd name="T54" fmla="*/ 70 w 120"/>
                <a:gd name="T55" fmla="*/ 5 h 148"/>
                <a:gd name="T56" fmla="*/ 80 w 120"/>
                <a:gd name="T57" fmla="*/ 0 h 148"/>
                <a:gd name="T58" fmla="*/ 85 w 120"/>
                <a:gd name="T59" fmla="*/ 2 h 148"/>
                <a:gd name="T60" fmla="*/ 93 w 120"/>
                <a:gd name="T61" fmla="*/ 7 h 148"/>
                <a:gd name="T62" fmla="*/ 98 w 120"/>
                <a:gd name="T63" fmla="*/ 10 h 148"/>
                <a:gd name="T64" fmla="*/ 102 w 120"/>
                <a:gd name="T65" fmla="*/ 13 h 148"/>
                <a:gd name="T66" fmla="*/ 106 w 120"/>
                <a:gd name="T67" fmla="*/ 16 h 148"/>
                <a:gd name="T68" fmla="*/ 107 w 120"/>
                <a:gd name="T69" fmla="*/ 18 h 148"/>
                <a:gd name="T70" fmla="*/ 100 w 120"/>
                <a:gd name="T71" fmla="*/ 28 h 148"/>
                <a:gd name="T72" fmla="*/ 93 w 120"/>
                <a:gd name="T73" fmla="*/ 37 h 148"/>
                <a:gd name="T74" fmla="*/ 95 w 120"/>
                <a:gd name="T75" fmla="*/ 42 h 148"/>
                <a:gd name="T76" fmla="*/ 98 w 120"/>
                <a:gd name="T77" fmla="*/ 49 h 148"/>
                <a:gd name="T78" fmla="*/ 102 w 120"/>
                <a:gd name="T79" fmla="*/ 56 h 148"/>
                <a:gd name="T80" fmla="*/ 107 w 120"/>
                <a:gd name="T81" fmla="*/ 63 h 148"/>
                <a:gd name="T82" fmla="*/ 115 w 120"/>
                <a:gd name="T83" fmla="*/ 75 h 148"/>
                <a:gd name="T84" fmla="*/ 120 w 120"/>
                <a:gd name="T85" fmla="*/ 79 h 148"/>
                <a:gd name="T86" fmla="*/ 113 w 120"/>
                <a:gd name="T87" fmla="*/ 81 h 148"/>
                <a:gd name="T88" fmla="*/ 107 w 120"/>
                <a:gd name="T89" fmla="*/ 84 h 148"/>
                <a:gd name="T90" fmla="*/ 100 w 120"/>
                <a:gd name="T91" fmla="*/ 87 h 148"/>
                <a:gd name="T92" fmla="*/ 96 w 120"/>
                <a:gd name="T93" fmla="*/ 91 h 148"/>
                <a:gd name="T94" fmla="*/ 90 w 120"/>
                <a:gd name="T95" fmla="*/ 95 h 148"/>
                <a:gd name="T96" fmla="*/ 87 w 120"/>
                <a:gd name="T97" fmla="*/ 99 h 148"/>
                <a:gd name="T98" fmla="*/ 82 w 120"/>
                <a:gd name="T99" fmla="*/ 104 h 148"/>
                <a:gd name="T100" fmla="*/ 80 w 120"/>
                <a:gd name="T101" fmla="*/ 109 h 148"/>
                <a:gd name="T102" fmla="*/ 78 w 120"/>
                <a:gd name="T103" fmla="*/ 114 h 148"/>
                <a:gd name="T104" fmla="*/ 77 w 120"/>
                <a:gd name="T105" fmla="*/ 120 h 148"/>
                <a:gd name="T106" fmla="*/ 76 w 120"/>
                <a:gd name="T107" fmla="*/ 125 h 148"/>
                <a:gd name="T108" fmla="*/ 75 w 120"/>
                <a:gd name="T109" fmla="*/ 130 h 148"/>
                <a:gd name="T110" fmla="*/ 76 w 120"/>
                <a:gd name="T111" fmla="*/ 135 h 148"/>
                <a:gd name="T112" fmla="*/ 77 w 120"/>
                <a:gd name="T113" fmla="*/ 140 h 148"/>
                <a:gd name="T114" fmla="*/ 78 w 120"/>
                <a:gd name="T115" fmla="*/ 144 h 148"/>
                <a:gd name="T116" fmla="*/ 80 w 120"/>
                <a:gd name="T117" fmla="*/ 148 h 148"/>
                <a:gd name="T118" fmla="*/ 74 w 120"/>
                <a:gd name="T119" fmla="*/ 12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8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07" name="Freeform 457"/>
            <p:cNvSpPr>
              <a:spLocks/>
            </p:cNvSpPr>
            <p:nvPr>
              <p:custDataLst>
                <p:tags r:id="rId295"/>
              </p:custDataLst>
            </p:nvPr>
          </p:nvSpPr>
          <p:spPr bwMode="auto">
            <a:xfrm>
              <a:off x="4603906" y="2662266"/>
              <a:ext cx="272462" cy="307617"/>
            </a:xfrm>
            <a:custGeom>
              <a:avLst/>
              <a:gdLst>
                <a:gd name="T0" fmla="*/ 21 w 631"/>
                <a:gd name="T1" fmla="*/ 2 h 592"/>
                <a:gd name="T2" fmla="*/ 32 w 631"/>
                <a:gd name="T3" fmla="*/ 4 h 592"/>
                <a:gd name="T4" fmla="*/ 54 w 631"/>
                <a:gd name="T5" fmla="*/ 8 h 592"/>
                <a:gd name="T6" fmla="*/ 78 w 631"/>
                <a:gd name="T7" fmla="*/ 11 h 592"/>
                <a:gd name="T8" fmla="*/ 104 w 631"/>
                <a:gd name="T9" fmla="*/ 19 h 592"/>
                <a:gd name="T10" fmla="*/ 130 w 631"/>
                <a:gd name="T11" fmla="*/ 32 h 592"/>
                <a:gd name="T12" fmla="*/ 146 w 631"/>
                <a:gd name="T13" fmla="*/ 40 h 592"/>
                <a:gd name="T14" fmla="*/ 159 w 631"/>
                <a:gd name="T15" fmla="*/ 43 h 592"/>
                <a:gd name="T16" fmla="*/ 189 w 631"/>
                <a:gd name="T17" fmla="*/ 43 h 592"/>
                <a:gd name="T18" fmla="*/ 227 w 631"/>
                <a:gd name="T19" fmla="*/ 37 h 592"/>
                <a:gd name="T20" fmla="*/ 277 w 631"/>
                <a:gd name="T21" fmla="*/ 23 h 592"/>
                <a:gd name="T22" fmla="*/ 399 w 631"/>
                <a:gd name="T23" fmla="*/ 38 h 592"/>
                <a:gd name="T24" fmla="*/ 403 w 631"/>
                <a:gd name="T25" fmla="*/ 69 h 592"/>
                <a:gd name="T26" fmla="*/ 410 w 631"/>
                <a:gd name="T27" fmla="*/ 95 h 592"/>
                <a:gd name="T28" fmla="*/ 417 w 631"/>
                <a:gd name="T29" fmla="*/ 119 h 592"/>
                <a:gd name="T30" fmla="*/ 427 w 631"/>
                <a:gd name="T31" fmla="*/ 140 h 592"/>
                <a:gd name="T32" fmla="*/ 450 w 631"/>
                <a:gd name="T33" fmla="*/ 175 h 592"/>
                <a:gd name="T34" fmla="*/ 472 w 631"/>
                <a:gd name="T35" fmla="*/ 204 h 592"/>
                <a:gd name="T36" fmla="*/ 482 w 631"/>
                <a:gd name="T37" fmla="*/ 222 h 592"/>
                <a:gd name="T38" fmla="*/ 485 w 631"/>
                <a:gd name="T39" fmla="*/ 240 h 592"/>
                <a:gd name="T40" fmla="*/ 491 w 631"/>
                <a:gd name="T41" fmla="*/ 255 h 592"/>
                <a:gd name="T42" fmla="*/ 496 w 631"/>
                <a:gd name="T43" fmla="*/ 261 h 592"/>
                <a:gd name="T44" fmla="*/ 505 w 631"/>
                <a:gd name="T45" fmla="*/ 266 h 592"/>
                <a:gd name="T46" fmla="*/ 513 w 631"/>
                <a:gd name="T47" fmla="*/ 270 h 592"/>
                <a:gd name="T48" fmla="*/ 519 w 631"/>
                <a:gd name="T49" fmla="*/ 278 h 592"/>
                <a:gd name="T50" fmla="*/ 533 w 631"/>
                <a:gd name="T51" fmla="*/ 303 h 592"/>
                <a:gd name="T52" fmla="*/ 541 w 631"/>
                <a:gd name="T53" fmla="*/ 331 h 592"/>
                <a:gd name="T54" fmla="*/ 545 w 631"/>
                <a:gd name="T55" fmla="*/ 358 h 592"/>
                <a:gd name="T56" fmla="*/ 548 w 631"/>
                <a:gd name="T57" fmla="*/ 368 h 592"/>
                <a:gd name="T58" fmla="*/ 557 w 631"/>
                <a:gd name="T59" fmla="*/ 381 h 592"/>
                <a:gd name="T60" fmla="*/ 583 w 631"/>
                <a:gd name="T61" fmla="*/ 415 h 592"/>
                <a:gd name="T62" fmla="*/ 612 w 631"/>
                <a:gd name="T63" fmla="*/ 447 h 592"/>
                <a:gd name="T64" fmla="*/ 631 w 631"/>
                <a:gd name="T65" fmla="*/ 463 h 592"/>
                <a:gd name="T66" fmla="*/ 612 w 631"/>
                <a:gd name="T67" fmla="*/ 481 h 592"/>
                <a:gd name="T68" fmla="*/ 624 w 631"/>
                <a:gd name="T69" fmla="*/ 496 h 592"/>
                <a:gd name="T70" fmla="*/ 626 w 631"/>
                <a:gd name="T71" fmla="*/ 507 h 592"/>
                <a:gd name="T72" fmla="*/ 626 w 631"/>
                <a:gd name="T73" fmla="*/ 516 h 592"/>
                <a:gd name="T74" fmla="*/ 631 w 631"/>
                <a:gd name="T75" fmla="*/ 531 h 592"/>
                <a:gd name="T76" fmla="*/ 626 w 631"/>
                <a:gd name="T77" fmla="*/ 539 h 592"/>
                <a:gd name="T78" fmla="*/ 617 w 631"/>
                <a:gd name="T79" fmla="*/ 548 h 592"/>
                <a:gd name="T80" fmla="*/ 592 w 631"/>
                <a:gd name="T81" fmla="*/ 569 h 592"/>
                <a:gd name="T82" fmla="*/ 558 w 631"/>
                <a:gd name="T83" fmla="*/ 592 h 592"/>
                <a:gd name="T84" fmla="*/ 46 w 631"/>
                <a:gd name="T85" fmla="*/ 174 h 592"/>
                <a:gd name="T86" fmla="*/ 25 w 631"/>
                <a:gd name="T87" fmla="*/ 157 h 592"/>
                <a:gd name="T88" fmla="*/ 11 w 631"/>
                <a:gd name="T89" fmla="*/ 138 h 592"/>
                <a:gd name="T90" fmla="*/ 2 w 631"/>
                <a:gd name="T91" fmla="*/ 117 h 592"/>
                <a:gd name="T92" fmla="*/ 0 w 631"/>
                <a:gd name="T93" fmla="*/ 93 h 592"/>
                <a:gd name="T94" fmla="*/ 3 w 631"/>
                <a:gd name="T95" fmla="*/ 89 h 592"/>
                <a:gd name="T96" fmla="*/ 10 w 631"/>
                <a:gd name="T97" fmla="*/ 83 h 592"/>
                <a:gd name="T98" fmla="*/ 17 w 631"/>
                <a:gd name="T99" fmla="*/ 77 h 592"/>
                <a:gd name="T100" fmla="*/ 20 w 631"/>
                <a:gd name="T101" fmla="*/ 69 h 592"/>
                <a:gd name="T102" fmla="*/ 18 w 631"/>
                <a:gd name="T103" fmla="*/ 53 h 592"/>
                <a:gd name="T104" fmla="*/ 13 w 631"/>
                <a:gd name="T105" fmla="*/ 42 h 592"/>
                <a:gd name="T106" fmla="*/ 9 w 631"/>
                <a:gd name="T107" fmla="*/ 34 h 592"/>
                <a:gd name="T108" fmla="*/ 7 w 631"/>
                <a:gd name="T109" fmla="*/ 26 h 592"/>
                <a:gd name="T110" fmla="*/ 13 w 631"/>
                <a:gd name="T111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31" h="592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08" name="Freeform 458"/>
            <p:cNvSpPr>
              <a:spLocks/>
            </p:cNvSpPr>
            <p:nvPr>
              <p:custDataLst>
                <p:tags r:id="rId296"/>
              </p:custDataLst>
            </p:nvPr>
          </p:nvSpPr>
          <p:spPr bwMode="auto">
            <a:xfrm>
              <a:off x="4198735" y="2297118"/>
              <a:ext cx="17616" cy="57531"/>
            </a:xfrm>
            <a:custGeom>
              <a:avLst/>
              <a:gdLst>
                <a:gd name="T0" fmla="*/ 7 w 40"/>
                <a:gd name="T1" fmla="*/ 31 h 93"/>
                <a:gd name="T2" fmla="*/ 10 w 40"/>
                <a:gd name="T3" fmla="*/ 30 h 93"/>
                <a:gd name="T4" fmla="*/ 14 w 40"/>
                <a:gd name="T5" fmla="*/ 26 h 93"/>
                <a:gd name="T6" fmla="*/ 20 w 40"/>
                <a:gd name="T7" fmla="*/ 20 h 93"/>
                <a:gd name="T8" fmla="*/ 25 w 40"/>
                <a:gd name="T9" fmla="*/ 15 h 93"/>
                <a:gd name="T10" fmla="*/ 35 w 40"/>
                <a:gd name="T11" fmla="*/ 4 h 93"/>
                <a:gd name="T12" fmla="*/ 40 w 40"/>
                <a:gd name="T13" fmla="*/ 0 h 93"/>
                <a:gd name="T14" fmla="*/ 37 w 40"/>
                <a:gd name="T15" fmla="*/ 26 h 93"/>
                <a:gd name="T16" fmla="*/ 35 w 40"/>
                <a:gd name="T17" fmla="*/ 53 h 93"/>
                <a:gd name="T18" fmla="*/ 34 w 40"/>
                <a:gd name="T19" fmla="*/ 65 h 93"/>
                <a:gd name="T20" fmla="*/ 34 w 40"/>
                <a:gd name="T21" fmla="*/ 77 h 93"/>
                <a:gd name="T22" fmla="*/ 35 w 40"/>
                <a:gd name="T23" fmla="*/ 82 h 93"/>
                <a:gd name="T24" fmla="*/ 36 w 40"/>
                <a:gd name="T25" fmla="*/ 86 h 93"/>
                <a:gd name="T26" fmla="*/ 37 w 40"/>
                <a:gd name="T27" fmla="*/ 90 h 93"/>
                <a:gd name="T28" fmla="*/ 40 w 40"/>
                <a:gd name="T29" fmla="*/ 93 h 93"/>
                <a:gd name="T30" fmla="*/ 26 w 40"/>
                <a:gd name="T31" fmla="*/ 93 h 93"/>
                <a:gd name="T32" fmla="*/ 13 w 40"/>
                <a:gd name="T33" fmla="*/ 93 h 93"/>
                <a:gd name="T34" fmla="*/ 11 w 40"/>
                <a:gd name="T35" fmla="*/ 92 h 93"/>
                <a:gd name="T36" fmla="*/ 8 w 40"/>
                <a:gd name="T37" fmla="*/ 91 h 93"/>
                <a:gd name="T38" fmla="*/ 6 w 40"/>
                <a:gd name="T39" fmla="*/ 88 h 93"/>
                <a:gd name="T40" fmla="*/ 4 w 40"/>
                <a:gd name="T41" fmla="*/ 86 h 93"/>
                <a:gd name="T42" fmla="*/ 1 w 40"/>
                <a:gd name="T43" fmla="*/ 80 h 93"/>
                <a:gd name="T44" fmla="*/ 0 w 40"/>
                <a:gd name="T45" fmla="*/ 73 h 93"/>
                <a:gd name="T46" fmla="*/ 1 w 40"/>
                <a:gd name="T47" fmla="*/ 64 h 93"/>
                <a:gd name="T48" fmla="*/ 3 w 40"/>
                <a:gd name="T49" fmla="*/ 50 h 93"/>
                <a:gd name="T50" fmla="*/ 6 w 40"/>
                <a:gd name="T51" fmla="*/ 37 h 93"/>
                <a:gd name="T52" fmla="*/ 7 w 40"/>
                <a:gd name="T53" fmla="*/ 3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93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09" name="Freeform 459"/>
            <p:cNvSpPr>
              <a:spLocks/>
            </p:cNvSpPr>
            <p:nvPr>
              <p:custDataLst>
                <p:tags r:id="rId297"/>
              </p:custDataLst>
            </p:nvPr>
          </p:nvSpPr>
          <p:spPr bwMode="auto">
            <a:xfrm>
              <a:off x="3838192" y="2048206"/>
              <a:ext cx="295951" cy="272394"/>
            </a:xfrm>
            <a:custGeom>
              <a:avLst/>
              <a:gdLst>
                <a:gd name="T0" fmla="*/ 149 w 664"/>
                <a:gd name="T1" fmla="*/ 445 h 518"/>
                <a:gd name="T2" fmla="*/ 151 w 664"/>
                <a:gd name="T3" fmla="*/ 431 h 518"/>
                <a:gd name="T4" fmla="*/ 146 w 664"/>
                <a:gd name="T5" fmla="*/ 400 h 518"/>
                <a:gd name="T6" fmla="*/ 151 w 664"/>
                <a:gd name="T7" fmla="*/ 353 h 518"/>
                <a:gd name="T8" fmla="*/ 146 w 664"/>
                <a:gd name="T9" fmla="*/ 298 h 518"/>
                <a:gd name="T10" fmla="*/ 134 w 664"/>
                <a:gd name="T11" fmla="*/ 251 h 518"/>
                <a:gd name="T12" fmla="*/ 109 w 664"/>
                <a:gd name="T13" fmla="*/ 241 h 518"/>
                <a:gd name="T14" fmla="*/ 20 w 664"/>
                <a:gd name="T15" fmla="*/ 192 h 518"/>
                <a:gd name="T16" fmla="*/ 24 w 664"/>
                <a:gd name="T17" fmla="*/ 171 h 518"/>
                <a:gd name="T18" fmla="*/ 36 w 664"/>
                <a:gd name="T19" fmla="*/ 159 h 518"/>
                <a:gd name="T20" fmla="*/ 48 w 664"/>
                <a:gd name="T21" fmla="*/ 148 h 518"/>
                <a:gd name="T22" fmla="*/ 100 w 664"/>
                <a:gd name="T23" fmla="*/ 155 h 518"/>
                <a:gd name="T24" fmla="*/ 125 w 664"/>
                <a:gd name="T25" fmla="*/ 152 h 518"/>
                <a:gd name="T26" fmla="*/ 147 w 664"/>
                <a:gd name="T27" fmla="*/ 157 h 518"/>
                <a:gd name="T28" fmla="*/ 165 w 664"/>
                <a:gd name="T29" fmla="*/ 94 h 518"/>
                <a:gd name="T30" fmla="*/ 185 w 664"/>
                <a:gd name="T31" fmla="*/ 109 h 518"/>
                <a:gd name="T32" fmla="*/ 207 w 664"/>
                <a:gd name="T33" fmla="*/ 110 h 518"/>
                <a:gd name="T34" fmla="*/ 236 w 664"/>
                <a:gd name="T35" fmla="*/ 99 h 518"/>
                <a:gd name="T36" fmla="*/ 264 w 664"/>
                <a:gd name="T37" fmla="*/ 80 h 518"/>
                <a:gd name="T38" fmla="*/ 289 w 664"/>
                <a:gd name="T39" fmla="*/ 57 h 518"/>
                <a:gd name="T40" fmla="*/ 308 w 664"/>
                <a:gd name="T41" fmla="*/ 32 h 518"/>
                <a:gd name="T42" fmla="*/ 318 w 664"/>
                <a:gd name="T43" fmla="*/ 12 h 518"/>
                <a:gd name="T44" fmla="*/ 370 w 664"/>
                <a:gd name="T45" fmla="*/ 4 h 518"/>
                <a:gd name="T46" fmla="*/ 404 w 664"/>
                <a:gd name="T47" fmla="*/ 32 h 518"/>
                <a:gd name="T48" fmla="*/ 457 w 664"/>
                <a:gd name="T49" fmla="*/ 61 h 518"/>
                <a:gd name="T50" fmla="*/ 511 w 664"/>
                <a:gd name="T51" fmla="*/ 90 h 518"/>
                <a:gd name="T52" fmla="*/ 552 w 664"/>
                <a:gd name="T53" fmla="*/ 107 h 518"/>
                <a:gd name="T54" fmla="*/ 578 w 664"/>
                <a:gd name="T55" fmla="*/ 116 h 518"/>
                <a:gd name="T56" fmla="*/ 623 w 664"/>
                <a:gd name="T57" fmla="*/ 121 h 518"/>
                <a:gd name="T58" fmla="*/ 658 w 664"/>
                <a:gd name="T59" fmla="*/ 136 h 518"/>
                <a:gd name="T60" fmla="*/ 645 w 664"/>
                <a:gd name="T61" fmla="*/ 166 h 518"/>
                <a:gd name="T62" fmla="*/ 620 w 664"/>
                <a:gd name="T63" fmla="*/ 236 h 518"/>
                <a:gd name="T64" fmla="*/ 598 w 664"/>
                <a:gd name="T65" fmla="*/ 272 h 518"/>
                <a:gd name="T66" fmla="*/ 585 w 664"/>
                <a:gd name="T67" fmla="*/ 286 h 518"/>
                <a:gd name="T68" fmla="*/ 599 w 664"/>
                <a:gd name="T69" fmla="*/ 298 h 518"/>
                <a:gd name="T70" fmla="*/ 618 w 664"/>
                <a:gd name="T71" fmla="*/ 307 h 518"/>
                <a:gd name="T72" fmla="*/ 623 w 664"/>
                <a:gd name="T73" fmla="*/ 334 h 518"/>
                <a:gd name="T74" fmla="*/ 620 w 664"/>
                <a:gd name="T75" fmla="*/ 347 h 518"/>
                <a:gd name="T76" fmla="*/ 618 w 664"/>
                <a:gd name="T77" fmla="*/ 372 h 518"/>
                <a:gd name="T78" fmla="*/ 622 w 664"/>
                <a:gd name="T79" fmla="*/ 399 h 518"/>
                <a:gd name="T80" fmla="*/ 632 w 664"/>
                <a:gd name="T81" fmla="*/ 423 h 518"/>
                <a:gd name="T82" fmla="*/ 608 w 664"/>
                <a:gd name="T83" fmla="*/ 457 h 518"/>
                <a:gd name="T84" fmla="*/ 569 w 664"/>
                <a:gd name="T85" fmla="*/ 484 h 518"/>
                <a:gd name="T86" fmla="*/ 542 w 664"/>
                <a:gd name="T87" fmla="*/ 489 h 518"/>
                <a:gd name="T88" fmla="*/ 509 w 664"/>
                <a:gd name="T89" fmla="*/ 481 h 518"/>
                <a:gd name="T90" fmla="*/ 477 w 664"/>
                <a:gd name="T91" fmla="*/ 460 h 518"/>
                <a:gd name="T92" fmla="*/ 463 w 664"/>
                <a:gd name="T93" fmla="*/ 456 h 518"/>
                <a:gd name="T94" fmla="*/ 443 w 664"/>
                <a:gd name="T95" fmla="*/ 457 h 518"/>
                <a:gd name="T96" fmla="*/ 423 w 664"/>
                <a:gd name="T97" fmla="*/ 465 h 518"/>
                <a:gd name="T98" fmla="*/ 406 w 664"/>
                <a:gd name="T99" fmla="*/ 477 h 518"/>
                <a:gd name="T100" fmla="*/ 388 w 664"/>
                <a:gd name="T101" fmla="*/ 503 h 518"/>
                <a:gd name="T102" fmla="*/ 385 w 664"/>
                <a:gd name="T103" fmla="*/ 517 h 518"/>
                <a:gd name="T104" fmla="*/ 333 w 664"/>
                <a:gd name="T105" fmla="*/ 515 h 518"/>
                <a:gd name="T106" fmla="*/ 317 w 664"/>
                <a:gd name="T107" fmla="*/ 507 h 518"/>
                <a:gd name="T108" fmla="*/ 307 w 664"/>
                <a:gd name="T109" fmla="*/ 500 h 518"/>
                <a:gd name="T110" fmla="*/ 296 w 664"/>
                <a:gd name="T111" fmla="*/ 508 h 518"/>
                <a:gd name="T112" fmla="*/ 287 w 664"/>
                <a:gd name="T113" fmla="*/ 516 h 518"/>
                <a:gd name="T114" fmla="*/ 268 w 664"/>
                <a:gd name="T115" fmla="*/ 516 h 518"/>
                <a:gd name="T116" fmla="*/ 227 w 664"/>
                <a:gd name="T117" fmla="*/ 506 h 518"/>
                <a:gd name="T118" fmla="*/ 185 w 664"/>
                <a:gd name="T119" fmla="*/ 487 h 518"/>
                <a:gd name="T120" fmla="*/ 160 w 664"/>
                <a:gd name="T121" fmla="*/ 469 h 518"/>
                <a:gd name="T122" fmla="*/ 146 w 664"/>
                <a:gd name="T123" fmla="*/ 45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4" h="518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10" name="Freeform 460"/>
            <p:cNvSpPr>
              <a:spLocks/>
            </p:cNvSpPr>
            <p:nvPr>
              <p:custDataLst>
                <p:tags r:id="rId298"/>
              </p:custDataLst>
            </p:nvPr>
          </p:nvSpPr>
          <p:spPr bwMode="auto">
            <a:xfrm>
              <a:off x="4919663" y="2282825"/>
              <a:ext cx="150812" cy="82550"/>
            </a:xfrm>
            <a:custGeom>
              <a:avLst/>
              <a:gdLst>
                <a:gd name="T0" fmla="*/ 2147483647 w 352"/>
                <a:gd name="T1" fmla="*/ 2147483647 h 153"/>
                <a:gd name="T2" fmla="*/ 2147483647 w 352"/>
                <a:gd name="T3" fmla="*/ 2147483647 h 153"/>
                <a:gd name="T4" fmla="*/ 2147483647 w 352"/>
                <a:gd name="T5" fmla="*/ 2147483647 h 153"/>
                <a:gd name="T6" fmla="*/ 2147483647 w 352"/>
                <a:gd name="T7" fmla="*/ 2147483647 h 153"/>
                <a:gd name="T8" fmla="*/ 2147483647 w 352"/>
                <a:gd name="T9" fmla="*/ 2147483647 h 153"/>
                <a:gd name="T10" fmla="*/ 2147483647 w 352"/>
                <a:gd name="T11" fmla="*/ 2147483647 h 153"/>
                <a:gd name="T12" fmla="*/ 2147483647 w 352"/>
                <a:gd name="T13" fmla="*/ 2147483647 h 153"/>
                <a:gd name="T14" fmla="*/ 2147483647 w 352"/>
                <a:gd name="T15" fmla="*/ 2147483647 h 153"/>
                <a:gd name="T16" fmla="*/ 2147483647 w 352"/>
                <a:gd name="T17" fmla="*/ 2147483647 h 153"/>
                <a:gd name="T18" fmla="*/ 2147483647 w 352"/>
                <a:gd name="T19" fmla="*/ 2147483647 h 153"/>
                <a:gd name="T20" fmla="*/ 2147483647 w 352"/>
                <a:gd name="T21" fmla="*/ 2147483647 h 153"/>
                <a:gd name="T22" fmla="*/ 2147483647 w 352"/>
                <a:gd name="T23" fmla="*/ 2147483647 h 153"/>
                <a:gd name="T24" fmla="*/ 2147483647 w 352"/>
                <a:gd name="T25" fmla="*/ 2147483647 h 153"/>
                <a:gd name="T26" fmla="*/ 2147483647 w 352"/>
                <a:gd name="T27" fmla="*/ 2147483647 h 153"/>
                <a:gd name="T28" fmla="*/ 2147483647 w 352"/>
                <a:gd name="T29" fmla="*/ 2147483647 h 153"/>
                <a:gd name="T30" fmla="*/ 2147483647 w 352"/>
                <a:gd name="T31" fmla="*/ 2147483647 h 153"/>
                <a:gd name="T32" fmla="*/ 2147483647 w 352"/>
                <a:gd name="T33" fmla="*/ 2147483647 h 153"/>
                <a:gd name="T34" fmla="*/ 2147483647 w 352"/>
                <a:gd name="T35" fmla="*/ 2147483647 h 153"/>
                <a:gd name="T36" fmla="*/ 2147483647 w 352"/>
                <a:gd name="T37" fmla="*/ 2147483647 h 153"/>
                <a:gd name="T38" fmla="*/ 2147483647 w 352"/>
                <a:gd name="T39" fmla="*/ 2147483647 h 153"/>
                <a:gd name="T40" fmla="*/ 2147483647 w 352"/>
                <a:gd name="T41" fmla="*/ 2147483647 h 153"/>
                <a:gd name="T42" fmla="*/ 2147483647 w 352"/>
                <a:gd name="T43" fmla="*/ 2147483647 h 153"/>
                <a:gd name="T44" fmla="*/ 2147483647 w 352"/>
                <a:gd name="T45" fmla="*/ 2147483647 h 153"/>
                <a:gd name="T46" fmla="*/ 2147483647 w 352"/>
                <a:gd name="T47" fmla="*/ 2147483647 h 153"/>
                <a:gd name="T48" fmla="*/ 2147483647 w 352"/>
                <a:gd name="T49" fmla="*/ 2147483647 h 153"/>
                <a:gd name="T50" fmla="*/ 2147483647 w 352"/>
                <a:gd name="T51" fmla="*/ 2147483647 h 153"/>
                <a:gd name="T52" fmla="*/ 2147483647 w 352"/>
                <a:gd name="T53" fmla="*/ 2147483647 h 153"/>
                <a:gd name="T54" fmla="*/ 0 w 352"/>
                <a:gd name="T55" fmla="*/ 0 h 153"/>
                <a:gd name="T56" fmla="*/ 2147483647 w 352"/>
                <a:gd name="T57" fmla="*/ 0 h 153"/>
                <a:gd name="T58" fmla="*/ 2147483647 w 352"/>
                <a:gd name="T59" fmla="*/ 2147483647 h 153"/>
                <a:gd name="T60" fmla="*/ 2147483647 w 352"/>
                <a:gd name="T61" fmla="*/ 2147483647 h 153"/>
                <a:gd name="T62" fmla="*/ 2147483647 w 352"/>
                <a:gd name="T63" fmla="*/ 2147483647 h 153"/>
                <a:gd name="T64" fmla="*/ 2147483647 w 352"/>
                <a:gd name="T65" fmla="*/ 2147483647 h 153"/>
                <a:gd name="T66" fmla="*/ 2147483647 w 352"/>
                <a:gd name="T67" fmla="*/ 2147483647 h 153"/>
                <a:gd name="T68" fmla="*/ 2147483647 w 352"/>
                <a:gd name="T69" fmla="*/ 2147483647 h 153"/>
                <a:gd name="T70" fmla="*/ 2147483647 w 352"/>
                <a:gd name="T71" fmla="*/ 2147483647 h 153"/>
                <a:gd name="T72" fmla="*/ 2147483647 w 352"/>
                <a:gd name="T73" fmla="*/ 2147483647 h 153"/>
                <a:gd name="T74" fmla="*/ 2147483647 w 352"/>
                <a:gd name="T75" fmla="*/ 2147483647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2" h="153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1" name="Freeform 461"/>
            <p:cNvSpPr>
              <a:spLocks/>
            </p:cNvSpPr>
            <p:nvPr>
              <p:custDataLst>
                <p:tags r:id="rId299"/>
              </p:custDataLst>
            </p:nvPr>
          </p:nvSpPr>
          <p:spPr bwMode="auto">
            <a:xfrm>
              <a:off x="4468813" y="2343150"/>
              <a:ext cx="147637" cy="173038"/>
            </a:xfrm>
            <a:custGeom>
              <a:avLst/>
              <a:gdLst>
                <a:gd name="T0" fmla="*/ 2147483647 w 331"/>
                <a:gd name="T1" fmla="*/ 2147483647 h 327"/>
                <a:gd name="T2" fmla="*/ 2147483647 w 331"/>
                <a:gd name="T3" fmla="*/ 2147483647 h 327"/>
                <a:gd name="T4" fmla="*/ 2147483647 w 331"/>
                <a:gd name="T5" fmla="*/ 2147483647 h 327"/>
                <a:gd name="T6" fmla="*/ 2147483647 w 331"/>
                <a:gd name="T7" fmla="*/ 2147483647 h 327"/>
                <a:gd name="T8" fmla="*/ 2147483647 w 331"/>
                <a:gd name="T9" fmla="*/ 2147483647 h 327"/>
                <a:gd name="T10" fmla="*/ 2147483647 w 331"/>
                <a:gd name="T11" fmla="*/ 2147483647 h 327"/>
                <a:gd name="T12" fmla="*/ 2147483647 w 331"/>
                <a:gd name="T13" fmla="*/ 2147483647 h 327"/>
                <a:gd name="T14" fmla="*/ 2147483647 w 331"/>
                <a:gd name="T15" fmla="*/ 2147483647 h 327"/>
                <a:gd name="T16" fmla="*/ 2147483647 w 331"/>
                <a:gd name="T17" fmla="*/ 2147483647 h 327"/>
                <a:gd name="T18" fmla="*/ 2147483647 w 331"/>
                <a:gd name="T19" fmla="*/ 2147483647 h 327"/>
                <a:gd name="T20" fmla="*/ 2147483647 w 331"/>
                <a:gd name="T21" fmla="*/ 2147483647 h 327"/>
                <a:gd name="T22" fmla="*/ 2147483647 w 331"/>
                <a:gd name="T23" fmla="*/ 2147483647 h 327"/>
                <a:gd name="T24" fmla="*/ 2147483647 w 331"/>
                <a:gd name="T25" fmla="*/ 2147483647 h 327"/>
                <a:gd name="T26" fmla="*/ 2147483647 w 331"/>
                <a:gd name="T27" fmla="*/ 2147483647 h 327"/>
                <a:gd name="T28" fmla="*/ 2147483647 w 331"/>
                <a:gd name="T29" fmla="*/ 2147483647 h 327"/>
                <a:gd name="T30" fmla="*/ 2147483647 w 331"/>
                <a:gd name="T31" fmla="*/ 2147483647 h 327"/>
                <a:gd name="T32" fmla="*/ 2147483647 w 331"/>
                <a:gd name="T33" fmla="*/ 2147483647 h 327"/>
                <a:gd name="T34" fmla="*/ 2147483647 w 331"/>
                <a:gd name="T35" fmla="*/ 2147483647 h 327"/>
                <a:gd name="T36" fmla="*/ 2147483647 w 331"/>
                <a:gd name="T37" fmla="*/ 2147483647 h 327"/>
                <a:gd name="T38" fmla="*/ 2147483647 w 331"/>
                <a:gd name="T39" fmla="*/ 2147483647 h 327"/>
                <a:gd name="T40" fmla="*/ 2147483647 w 331"/>
                <a:gd name="T41" fmla="*/ 2147483647 h 327"/>
                <a:gd name="T42" fmla="*/ 2147483647 w 331"/>
                <a:gd name="T43" fmla="*/ 2147483647 h 327"/>
                <a:gd name="T44" fmla="*/ 2147483647 w 331"/>
                <a:gd name="T45" fmla="*/ 2147483647 h 327"/>
                <a:gd name="T46" fmla="*/ 2147483647 w 331"/>
                <a:gd name="T47" fmla="*/ 2147483647 h 327"/>
                <a:gd name="T48" fmla="*/ 2147483647 w 331"/>
                <a:gd name="T49" fmla="*/ 2147483647 h 327"/>
                <a:gd name="T50" fmla="*/ 2147483647 w 331"/>
                <a:gd name="T51" fmla="*/ 2147483647 h 327"/>
                <a:gd name="T52" fmla="*/ 2147483647 w 331"/>
                <a:gd name="T53" fmla="*/ 2147483647 h 327"/>
                <a:gd name="T54" fmla="*/ 2147483647 w 331"/>
                <a:gd name="T55" fmla="*/ 2147483647 h 327"/>
                <a:gd name="T56" fmla="*/ 2147483647 w 331"/>
                <a:gd name="T57" fmla="*/ 2147483647 h 327"/>
                <a:gd name="T58" fmla="*/ 2147483647 w 331"/>
                <a:gd name="T59" fmla="*/ 2147483647 h 327"/>
                <a:gd name="T60" fmla="*/ 2147483647 w 331"/>
                <a:gd name="T61" fmla="*/ 2147483647 h 327"/>
                <a:gd name="T62" fmla="*/ 2147483647 w 331"/>
                <a:gd name="T63" fmla="*/ 2147483647 h 327"/>
                <a:gd name="T64" fmla="*/ 2147483647 w 331"/>
                <a:gd name="T65" fmla="*/ 2147483647 h 327"/>
                <a:gd name="T66" fmla="*/ 2147483647 w 331"/>
                <a:gd name="T67" fmla="*/ 2147483647 h 327"/>
                <a:gd name="T68" fmla="*/ 2147483647 w 331"/>
                <a:gd name="T69" fmla="*/ 2147483647 h 327"/>
                <a:gd name="T70" fmla="*/ 0 w 331"/>
                <a:gd name="T71" fmla="*/ 2147483647 h 327"/>
                <a:gd name="T72" fmla="*/ 2147483647 w 331"/>
                <a:gd name="T73" fmla="*/ 2147483647 h 327"/>
                <a:gd name="T74" fmla="*/ 2147483647 w 331"/>
                <a:gd name="T75" fmla="*/ 2147483647 h 327"/>
                <a:gd name="T76" fmla="*/ 2147483647 w 331"/>
                <a:gd name="T77" fmla="*/ 2147483647 h 327"/>
                <a:gd name="T78" fmla="*/ 2147483647 w 331"/>
                <a:gd name="T79" fmla="*/ 2147483647 h 327"/>
                <a:gd name="T80" fmla="*/ 2147483647 w 331"/>
                <a:gd name="T81" fmla="*/ 2147483647 h 327"/>
                <a:gd name="T82" fmla="*/ 2147483647 w 331"/>
                <a:gd name="T83" fmla="*/ 2147483647 h 327"/>
                <a:gd name="T84" fmla="*/ 2147483647 w 331"/>
                <a:gd name="T85" fmla="*/ 2147483647 h 327"/>
                <a:gd name="T86" fmla="*/ 2147483647 w 331"/>
                <a:gd name="T87" fmla="*/ 2147483647 h 327"/>
                <a:gd name="T88" fmla="*/ 2147483647 w 331"/>
                <a:gd name="T89" fmla="*/ 2147483647 h 327"/>
                <a:gd name="T90" fmla="*/ 2147483647 w 331"/>
                <a:gd name="T91" fmla="*/ 2147483647 h 327"/>
                <a:gd name="T92" fmla="*/ 2147483647 w 331"/>
                <a:gd name="T93" fmla="*/ 2147483647 h 327"/>
                <a:gd name="T94" fmla="*/ 2147483647 w 331"/>
                <a:gd name="T95" fmla="*/ 2147483647 h 3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31" h="327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2" name="Freeform 462"/>
            <p:cNvSpPr>
              <a:spLocks/>
            </p:cNvSpPr>
            <p:nvPr>
              <p:custDataLst>
                <p:tags r:id="rId300"/>
              </p:custDataLst>
            </p:nvPr>
          </p:nvSpPr>
          <p:spPr bwMode="auto">
            <a:xfrm>
              <a:off x="4553406" y="2535462"/>
              <a:ext cx="69290" cy="56357"/>
            </a:xfrm>
            <a:custGeom>
              <a:avLst/>
              <a:gdLst>
                <a:gd name="T0" fmla="*/ 0 w 153"/>
                <a:gd name="T1" fmla="*/ 0 h 49"/>
                <a:gd name="T2" fmla="*/ 44 w 153"/>
                <a:gd name="T3" fmla="*/ 2 h 49"/>
                <a:gd name="T4" fmla="*/ 83 w 153"/>
                <a:gd name="T5" fmla="*/ 6 h 49"/>
                <a:gd name="T6" fmla="*/ 103 w 153"/>
                <a:gd name="T7" fmla="*/ 8 h 49"/>
                <a:gd name="T8" fmla="*/ 121 w 153"/>
                <a:gd name="T9" fmla="*/ 7 h 49"/>
                <a:gd name="T10" fmla="*/ 130 w 153"/>
                <a:gd name="T11" fmla="*/ 6 h 49"/>
                <a:gd name="T12" fmla="*/ 137 w 153"/>
                <a:gd name="T13" fmla="*/ 5 h 49"/>
                <a:gd name="T14" fmla="*/ 145 w 153"/>
                <a:gd name="T15" fmla="*/ 3 h 49"/>
                <a:gd name="T16" fmla="*/ 153 w 153"/>
                <a:gd name="T17" fmla="*/ 0 h 49"/>
                <a:gd name="T18" fmla="*/ 153 w 153"/>
                <a:gd name="T19" fmla="*/ 9 h 49"/>
                <a:gd name="T20" fmla="*/ 153 w 153"/>
                <a:gd name="T21" fmla="*/ 25 h 49"/>
                <a:gd name="T22" fmla="*/ 143 w 153"/>
                <a:gd name="T23" fmla="*/ 31 h 49"/>
                <a:gd name="T24" fmla="*/ 133 w 153"/>
                <a:gd name="T25" fmla="*/ 36 h 49"/>
                <a:gd name="T26" fmla="*/ 124 w 153"/>
                <a:gd name="T27" fmla="*/ 40 h 49"/>
                <a:gd name="T28" fmla="*/ 114 w 153"/>
                <a:gd name="T29" fmla="*/ 44 h 49"/>
                <a:gd name="T30" fmla="*/ 106 w 153"/>
                <a:gd name="T31" fmla="*/ 46 h 49"/>
                <a:gd name="T32" fmla="*/ 99 w 153"/>
                <a:gd name="T33" fmla="*/ 48 h 49"/>
                <a:gd name="T34" fmla="*/ 92 w 153"/>
                <a:gd name="T35" fmla="*/ 49 h 49"/>
                <a:gd name="T36" fmla="*/ 87 w 153"/>
                <a:gd name="T37" fmla="*/ 49 h 49"/>
                <a:gd name="T38" fmla="*/ 72 w 153"/>
                <a:gd name="T39" fmla="*/ 48 h 49"/>
                <a:gd name="T40" fmla="*/ 60 w 153"/>
                <a:gd name="T41" fmla="*/ 46 h 49"/>
                <a:gd name="T42" fmla="*/ 50 w 153"/>
                <a:gd name="T43" fmla="*/ 43 h 49"/>
                <a:gd name="T44" fmla="*/ 41 w 153"/>
                <a:gd name="T45" fmla="*/ 38 h 49"/>
                <a:gd name="T46" fmla="*/ 22 w 153"/>
                <a:gd name="T47" fmla="*/ 29 h 49"/>
                <a:gd name="T48" fmla="*/ 0 w 153"/>
                <a:gd name="T49" fmla="*/ 19 h 49"/>
                <a:gd name="T50" fmla="*/ 0 w 153"/>
                <a:gd name="T5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" h="49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13" name="Freeform 463"/>
            <p:cNvSpPr>
              <a:spLocks/>
            </p:cNvSpPr>
            <p:nvPr>
              <p:custDataLst>
                <p:tags r:id="rId301"/>
              </p:custDataLst>
            </p:nvPr>
          </p:nvSpPr>
          <p:spPr bwMode="auto">
            <a:xfrm>
              <a:off x="3632200" y="3267075"/>
              <a:ext cx="187325" cy="158750"/>
            </a:xfrm>
            <a:custGeom>
              <a:avLst/>
              <a:gdLst>
                <a:gd name="T0" fmla="*/ 2147483647 w 426"/>
                <a:gd name="T1" fmla="*/ 2147483647 h 299"/>
                <a:gd name="T2" fmla="*/ 2147483647 w 426"/>
                <a:gd name="T3" fmla="*/ 2147483647 h 299"/>
                <a:gd name="T4" fmla="*/ 2147483647 w 426"/>
                <a:gd name="T5" fmla="*/ 2147483647 h 299"/>
                <a:gd name="T6" fmla="*/ 2147483647 w 426"/>
                <a:gd name="T7" fmla="*/ 2147483647 h 299"/>
                <a:gd name="T8" fmla="*/ 2147483647 w 426"/>
                <a:gd name="T9" fmla="*/ 2147483647 h 299"/>
                <a:gd name="T10" fmla="*/ 2147483647 w 426"/>
                <a:gd name="T11" fmla="*/ 2147483647 h 299"/>
                <a:gd name="T12" fmla="*/ 2147483647 w 426"/>
                <a:gd name="T13" fmla="*/ 2147483647 h 299"/>
                <a:gd name="T14" fmla="*/ 2147483647 w 426"/>
                <a:gd name="T15" fmla="*/ 2147483647 h 299"/>
                <a:gd name="T16" fmla="*/ 2147483647 w 426"/>
                <a:gd name="T17" fmla="*/ 2147483647 h 299"/>
                <a:gd name="T18" fmla="*/ 2147483647 w 426"/>
                <a:gd name="T19" fmla="*/ 2147483647 h 299"/>
                <a:gd name="T20" fmla="*/ 2147483647 w 426"/>
                <a:gd name="T21" fmla="*/ 2147483647 h 299"/>
                <a:gd name="T22" fmla="*/ 2147483647 w 426"/>
                <a:gd name="T23" fmla="*/ 2147483647 h 299"/>
                <a:gd name="T24" fmla="*/ 2147483647 w 426"/>
                <a:gd name="T25" fmla="*/ 2147483647 h 299"/>
                <a:gd name="T26" fmla="*/ 2147483647 w 426"/>
                <a:gd name="T27" fmla="*/ 2147483647 h 299"/>
                <a:gd name="T28" fmla="*/ 2147483647 w 426"/>
                <a:gd name="T29" fmla="*/ 2147483647 h 299"/>
                <a:gd name="T30" fmla="*/ 2147483647 w 426"/>
                <a:gd name="T31" fmla="*/ 2147483647 h 299"/>
                <a:gd name="T32" fmla="*/ 2147483647 w 426"/>
                <a:gd name="T33" fmla="*/ 2147483647 h 299"/>
                <a:gd name="T34" fmla="*/ 2147483647 w 426"/>
                <a:gd name="T35" fmla="*/ 2147483647 h 299"/>
                <a:gd name="T36" fmla="*/ 2147483647 w 426"/>
                <a:gd name="T37" fmla="*/ 2147483647 h 299"/>
                <a:gd name="T38" fmla="*/ 2147483647 w 426"/>
                <a:gd name="T39" fmla="*/ 2147483647 h 299"/>
                <a:gd name="T40" fmla="*/ 2147483647 w 426"/>
                <a:gd name="T41" fmla="*/ 2147483647 h 299"/>
                <a:gd name="T42" fmla="*/ 2147483647 w 426"/>
                <a:gd name="T43" fmla="*/ 2147483647 h 299"/>
                <a:gd name="T44" fmla="*/ 2147483647 w 426"/>
                <a:gd name="T45" fmla="*/ 2147483647 h 299"/>
                <a:gd name="T46" fmla="*/ 2147483647 w 426"/>
                <a:gd name="T47" fmla="*/ 2147483647 h 299"/>
                <a:gd name="T48" fmla="*/ 2147483647 w 426"/>
                <a:gd name="T49" fmla="*/ 2147483647 h 299"/>
                <a:gd name="T50" fmla="*/ 2147483647 w 426"/>
                <a:gd name="T51" fmla="*/ 2147483647 h 299"/>
                <a:gd name="T52" fmla="*/ 2147483647 w 426"/>
                <a:gd name="T53" fmla="*/ 2147483647 h 299"/>
                <a:gd name="T54" fmla="*/ 2147483647 w 426"/>
                <a:gd name="T55" fmla="*/ 2147483647 h 299"/>
                <a:gd name="T56" fmla="*/ 2147483647 w 426"/>
                <a:gd name="T57" fmla="*/ 2147483647 h 299"/>
                <a:gd name="T58" fmla="*/ 2147483647 w 426"/>
                <a:gd name="T59" fmla="*/ 2147483647 h 299"/>
                <a:gd name="T60" fmla="*/ 2147483647 w 426"/>
                <a:gd name="T61" fmla="*/ 2147483647 h 299"/>
                <a:gd name="T62" fmla="*/ 2147483647 w 426"/>
                <a:gd name="T63" fmla="*/ 2147483647 h 299"/>
                <a:gd name="T64" fmla="*/ 2147483647 w 426"/>
                <a:gd name="T65" fmla="*/ 2147483647 h 299"/>
                <a:gd name="T66" fmla="*/ 2147483647 w 426"/>
                <a:gd name="T67" fmla="*/ 2147483647 h 299"/>
                <a:gd name="T68" fmla="*/ 2147483647 w 426"/>
                <a:gd name="T69" fmla="*/ 2147483647 h 299"/>
                <a:gd name="T70" fmla="*/ 2147483647 w 426"/>
                <a:gd name="T71" fmla="*/ 2147483647 h 299"/>
                <a:gd name="T72" fmla="*/ 2147483647 w 426"/>
                <a:gd name="T73" fmla="*/ 2147483647 h 299"/>
                <a:gd name="T74" fmla="*/ 2147483647 w 426"/>
                <a:gd name="T75" fmla="*/ 2147483647 h 299"/>
                <a:gd name="T76" fmla="*/ 2147483647 w 426"/>
                <a:gd name="T77" fmla="*/ 2147483647 h 299"/>
                <a:gd name="T78" fmla="*/ 2147483647 w 426"/>
                <a:gd name="T79" fmla="*/ 2147483647 h 299"/>
                <a:gd name="T80" fmla="*/ 2147483647 w 426"/>
                <a:gd name="T81" fmla="*/ 2147483647 h 299"/>
                <a:gd name="T82" fmla="*/ 2147483647 w 426"/>
                <a:gd name="T83" fmla="*/ 2147483647 h 299"/>
                <a:gd name="T84" fmla="*/ 2147483647 w 426"/>
                <a:gd name="T85" fmla="*/ 2147483647 h 299"/>
                <a:gd name="T86" fmla="*/ 2147483647 w 426"/>
                <a:gd name="T87" fmla="*/ 2147483647 h 299"/>
                <a:gd name="T88" fmla="*/ 2147483647 w 426"/>
                <a:gd name="T89" fmla="*/ 2147483647 h 299"/>
                <a:gd name="T90" fmla="*/ 2147483647 w 426"/>
                <a:gd name="T91" fmla="*/ 2147483647 h 299"/>
                <a:gd name="T92" fmla="*/ 2147483647 w 426"/>
                <a:gd name="T93" fmla="*/ 2147483647 h 299"/>
                <a:gd name="T94" fmla="*/ 2147483647 w 426"/>
                <a:gd name="T95" fmla="*/ 2147483647 h 299"/>
                <a:gd name="T96" fmla="*/ 2147483647 w 426"/>
                <a:gd name="T97" fmla="*/ 2147483647 h 299"/>
                <a:gd name="T98" fmla="*/ 2147483647 w 426"/>
                <a:gd name="T99" fmla="*/ 2147483647 h 299"/>
                <a:gd name="T100" fmla="*/ 2147483647 w 426"/>
                <a:gd name="T101" fmla="*/ 2147483647 h 299"/>
                <a:gd name="T102" fmla="*/ 2147483647 w 426"/>
                <a:gd name="T103" fmla="*/ 2147483647 h 299"/>
                <a:gd name="T104" fmla="*/ 2147483647 w 426"/>
                <a:gd name="T105" fmla="*/ 2147483647 h 299"/>
                <a:gd name="T106" fmla="*/ 2147483647 w 426"/>
                <a:gd name="T107" fmla="*/ 2147483647 h 299"/>
                <a:gd name="T108" fmla="*/ 2147483647 w 426"/>
                <a:gd name="T109" fmla="*/ 2147483647 h 299"/>
                <a:gd name="T110" fmla="*/ 2147483647 w 426"/>
                <a:gd name="T111" fmla="*/ 2147483647 h 299"/>
                <a:gd name="T112" fmla="*/ 2147483647 w 426"/>
                <a:gd name="T113" fmla="*/ 2147483647 h 299"/>
                <a:gd name="T114" fmla="*/ 2147483647 w 426"/>
                <a:gd name="T115" fmla="*/ 2147483647 h 299"/>
                <a:gd name="T116" fmla="*/ 2147483647 w 426"/>
                <a:gd name="T117" fmla="*/ 2147483647 h 299"/>
                <a:gd name="T118" fmla="*/ 2147483647 w 426"/>
                <a:gd name="T119" fmla="*/ 2147483647 h 2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26" h="299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4" name="Freeform 464"/>
            <p:cNvSpPr>
              <a:spLocks/>
            </p:cNvSpPr>
            <p:nvPr>
              <p:custDataLst>
                <p:tags r:id="rId302"/>
              </p:custDataLst>
            </p:nvPr>
          </p:nvSpPr>
          <p:spPr bwMode="auto">
            <a:xfrm>
              <a:off x="5677313" y="2530765"/>
              <a:ext cx="691725" cy="874713"/>
            </a:xfrm>
            <a:custGeom>
              <a:avLst/>
              <a:gdLst>
                <a:gd name="T0" fmla="*/ 2147483647 w 1594"/>
                <a:gd name="T1" fmla="*/ 2147483647 h 1670"/>
                <a:gd name="T2" fmla="*/ 2147483647 w 1594"/>
                <a:gd name="T3" fmla="*/ 2147483647 h 1670"/>
                <a:gd name="T4" fmla="*/ 2147483647 w 1594"/>
                <a:gd name="T5" fmla="*/ 2147483647 h 1670"/>
                <a:gd name="T6" fmla="*/ 2147483647 w 1594"/>
                <a:gd name="T7" fmla="*/ 2147483647 h 1670"/>
                <a:gd name="T8" fmla="*/ 2147483647 w 1594"/>
                <a:gd name="T9" fmla="*/ 2147483647 h 1670"/>
                <a:gd name="T10" fmla="*/ 2147483647 w 1594"/>
                <a:gd name="T11" fmla="*/ 2147483647 h 1670"/>
                <a:gd name="T12" fmla="*/ 2147483647 w 1594"/>
                <a:gd name="T13" fmla="*/ 2147483647 h 1670"/>
                <a:gd name="T14" fmla="*/ 2147483647 w 1594"/>
                <a:gd name="T15" fmla="*/ 2147483647 h 1670"/>
                <a:gd name="T16" fmla="*/ 2147483647 w 1594"/>
                <a:gd name="T17" fmla="*/ 2147483647 h 1670"/>
                <a:gd name="T18" fmla="*/ 2147483647 w 1594"/>
                <a:gd name="T19" fmla="*/ 2147483647 h 1670"/>
                <a:gd name="T20" fmla="*/ 2147483647 w 1594"/>
                <a:gd name="T21" fmla="*/ 2147483647 h 1670"/>
                <a:gd name="T22" fmla="*/ 2147483647 w 1594"/>
                <a:gd name="T23" fmla="*/ 2147483647 h 1670"/>
                <a:gd name="T24" fmla="*/ 2147483647 w 1594"/>
                <a:gd name="T25" fmla="*/ 2147483647 h 1670"/>
                <a:gd name="T26" fmla="*/ 2147483647 w 1594"/>
                <a:gd name="T27" fmla="*/ 2147483647 h 1670"/>
                <a:gd name="T28" fmla="*/ 2147483647 w 1594"/>
                <a:gd name="T29" fmla="*/ 2147483647 h 1670"/>
                <a:gd name="T30" fmla="*/ 2147483647 w 1594"/>
                <a:gd name="T31" fmla="*/ 2147483647 h 1670"/>
                <a:gd name="T32" fmla="*/ 2147483647 w 1594"/>
                <a:gd name="T33" fmla="*/ 2147483647 h 1670"/>
                <a:gd name="T34" fmla="*/ 2147483647 w 1594"/>
                <a:gd name="T35" fmla="*/ 2147483647 h 1670"/>
                <a:gd name="T36" fmla="*/ 2147483647 w 1594"/>
                <a:gd name="T37" fmla="*/ 2147483647 h 1670"/>
                <a:gd name="T38" fmla="*/ 2147483647 w 1594"/>
                <a:gd name="T39" fmla="*/ 2147483647 h 1670"/>
                <a:gd name="T40" fmla="*/ 2147483647 w 1594"/>
                <a:gd name="T41" fmla="*/ 2147483647 h 1670"/>
                <a:gd name="T42" fmla="*/ 2147483647 w 1594"/>
                <a:gd name="T43" fmla="*/ 2147483647 h 1670"/>
                <a:gd name="T44" fmla="*/ 2147483647 w 1594"/>
                <a:gd name="T45" fmla="*/ 2147483647 h 1670"/>
                <a:gd name="T46" fmla="*/ 2147483647 w 1594"/>
                <a:gd name="T47" fmla="*/ 2147483647 h 1670"/>
                <a:gd name="T48" fmla="*/ 2147483647 w 1594"/>
                <a:gd name="T49" fmla="*/ 2147483647 h 1670"/>
                <a:gd name="T50" fmla="*/ 2147483647 w 1594"/>
                <a:gd name="T51" fmla="*/ 2147483647 h 1670"/>
                <a:gd name="T52" fmla="*/ 2147483647 w 1594"/>
                <a:gd name="T53" fmla="*/ 2147483647 h 1670"/>
                <a:gd name="T54" fmla="*/ 2147483647 w 1594"/>
                <a:gd name="T55" fmla="*/ 2147483647 h 1670"/>
                <a:gd name="T56" fmla="*/ 2147483647 w 1594"/>
                <a:gd name="T57" fmla="*/ 2147483647 h 1670"/>
                <a:gd name="T58" fmla="*/ 2147483647 w 1594"/>
                <a:gd name="T59" fmla="*/ 2147483647 h 1670"/>
                <a:gd name="T60" fmla="*/ 2147483647 w 1594"/>
                <a:gd name="T61" fmla="*/ 2147483647 h 1670"/>
                <a:gd name="T62" fmla="*/ 2147483647 w 1594"/>
                <a:gd name="T63" fmla="*/ 2147483647 h 1670"/>
                <a:gd name="T64" fmla="*/ 2147483647 w 1594"/>
                <a:gd name="T65" fmla="*/ 2147483647 h 1670"/>
                <a:gd name="T66" fmla="*/ 2147483647 w 1594"/>
                <a:gd name="T67" fmla="*/ 2147483647 h 1670"/>
                <a:gd name="T68" fmla="*/ 2147483647 w 1594"/>
                <a:gd name="T69" fmla="*/ 2147483647 h 1670"/>
                <a:gd name="T70" fmla="*/ 2147483647 w 1594"/>
                <a:gd name="T71" fmla="*/ 2147483647 h 1670"/>
                <a:gd name="T72" fmla="*/ 2147483647 w 1594"/>
                <a:gd name="T73" fmla="*/ 2147483647 h 1670"/>
                <a:gd name="T74" fmla="*/ 2147483647 w 1594"/>
                <a:gd name="T75" fmla="*/ 2147483647 h 1670"/>
                <a:gd name="T76" fmla="*/ 2147483647 w 1594"/>
                <a:gd name="T77" fmla="*/ 2147483647 h 1670"/>
                <a:gd name="T78" fmla="*/ 2147483647 w 1594"/>
                <a:gd name="T79" fmla="*/ 2147483647 h 1670"/>
                <a:gd name="T80" fmla="*/ 2147483647 w 1594"/>
                <a:gd name="T81" fmla="*/ 2147483647 h 1670"/>
                <a:gd name="T82" fmla="*/ 2147483647 w 1594"/>
                <a:gd name="T83" fmla="*/ 2147483647 h 1670"/>
                <a:gd name="T84" fmla="*/ 2147483647 w 1594"/>
                <a:gd name="T85" fmla="*/ 2147483647 h 1670"/>
                <a:gd name="T86" fmla="*/ 2147483647 w 1594"/>
                <a:gd name="T87" fmla="*/ 2147483647 h 1670"/>
                <a:gd name="T88" fmla="*/ 2147483647 w 1594"/>
                <a:gd name="T89" fmla="*/ 2147483647 h 1670"/>
                <a:gd name="T90" fmla="*/ 2147483647 w 1594"/>
                <a:gd name="T91" fmla="*/ 2147483647 h 1670"/>
                <a:gd name="T92" fmla="*/ 2147483647 w 1594"/>
                <a:gd name="T93" fmla="*/ 2147483647 h 1670"/>
                <a:gd name="T94" fmla="*/ 2147483647 w 1594"/>
                <a:gd name="T95" fmla="*/ 2147483647 h 1670"/>
                <a:gd name="T96" fmla="*/ 2147483647 w 1594"/>
                <a:gd name="T97" fmla="*/ 2147483647 h 1670"/>
                <a:gd name="T98" fmla="*/ 2147483647 w 1594"/>
                <a:gd name="T99" fmla="*/ 2147483647 h 1670"/>
                <a:gd name="T100" fmla="*/ 2147483647 w 1594"/>
                <a:gd name="T101" fmla="*/ 2147483647 h 1670"/>
                <a:gd name="T102" fmla="*/ 2147483647 w 1594"/>
                <a:gd name="T103" fmla="*/ 2147483647 h 1670"/>
                <a:gd name="T104" fmla="*/ 2147483647 w 1594"/>
                <a:gd name="T105" fmla="*/ 2147483647 h 1670"/>
                <a:gd name="T106" fmla="*/ 2147483647 w 1594"/>
                <a:gd name="T107" fmla="*/ 2147483647 h 1670"/>
                <a:gd name="T108" fmla="*/ 2147483647 w 1594"/>
                <a:gd name="T109" fmla="*/ 2147483647 h 1670"/>
                <a:gd name="T110" fmla="*/ 2147483647 w 1594"/>
                <a:gd name="T111" fmla="*/ 2147483647 h 1670"/>
                <a:gd name="T112" fmla="*/ 2147483647 w 1594"/>
                <a:gd name="T113" fmla="*/ 2147483647 h 16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94" h="167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315" name="Freeform 465"/>
            <p:cNvSpPr>
              <a:spLocks/>
            </p:cNvSpPr>
            <p:nvPr>
              <p:custDataLst>
                <p:tags r:id="rId303"/>
              </p:custDataLst>
            </p:nvPr>
          </p:nvSpPr>
          <p:spPr bwMode="auto">
            <a:xfrm>
              <a:off x="3798888" y="3325813"/>
              <a:ext cx="158750" cy="206375"/>
            </a:xfrm>
            <a:custGeom>
              <a:avLst/>
              <a:gdLst>
                <a:gd name="T0" fmla="*/ 2147483647 w 359"/>
                <a:gd name="T1" fmla="*/ 2147483647 h 394"/>
                <a:gd name="T2" fmla="*/ 2147483647 w 359"/>
                <a:gd name="T3" fmla="*/ 2147483647 h 394"/>
                <a:gd name="T4" fmla="*/ 2147483647 w 359"/>
                <a:gd name="T5" fmla="*/ 2147483647 h 394"/>
                <a:gd name="T6" fmla="*/ 2147483647 w 359"/>
                <a:gd name="T7" fmla="*/ 2147483647 h 394"/>
                <a:gd name="T8" fmla="*/ 2147483647 w 359"/>
                <a:gd name="T9" fmla="*/ 2147483647 h 394"/>
                <a:gd name="T10" fmla="*/ 2147483647 w 359"/>
                <a:gd name="T11" fmla="*/ 2147483647 h 394"/>
                <a:gd name="T12" fmla="*/ 2147483647 w 359"/>
                <a:gd name="T13" fmla="*/ 2147483647 h 394"/>
                <a:gd name="T14" fmla="*/ 0 w 359"/>
                <a:gd name="T15" fmla="*/ 2147483647 h 394"/>
                <a:gd name="T16" fmla="*/ 2147483647 w 359"/>
                <a:gd name="T17" fmla="*/ 2147483647 h 394"/>
                <a:gd name="T18" fmla="*/ 2147483647 w 359"/>
                <a:gd name="T19" fmla="*/ 2147483647 h 394"/>
                <a:gd name="T20" fmla="*/ 2147483647 w 359"/>
                <a:gd name="T21" fmla="*/ 2147483647 h 394"/>
                <a:gd name="T22" fmla="*/ 2147483647 w 359"/>
                <a:gd name="T23" fmla="*/ 2147483647 h 394"/>
                <a:gd name="T24" fmla="*/ 2147483647 w 359"/>
                <a:gd name="T25" fmla="*/ 2147483647 h 394"/>
                <a:gd name="T26" fmla="*/ 2147483647 w 359"/>
                <a:gd name="T27" fmla="*/ 2147483647 h 394"/>
                <a:gd name="T28" fmla="*/ 2147483647 w 359"/>
                <a:gd name="T29" fmla="*/ 2147483647 h 394"/>
                <a:gd name="T30" fmla="*/ 2147483647 w 359"/>
                <a:gd name="T31" fmla="*/ 2147483647 h 394"/>
                <a:gd name="T32" fmla="*/ 2147483647 w 359"/>
                <a:gd name="T33" fmla="*/ 2147483647 h 394"/>
                <a:gd name="T34" fmla="*/ 2147483647 w 359"/>
                <a:gd name="T35" fmla="*/ 2147483647 h 394"/>
                <a:gd name="T36" fmla="*/ 2147483647 w 359"/>
                <a:gd name="T37" fmla="*/ 0 h 394"/>
                <a:gd name="T38" fmla="*/ 2147483647 w 359"/>
                <a:gd name="T39" fmla="*/ 2147483647 h 394"/>
                <a:gd name="T40" fmla="*/ 2147483647 w 359"/>
                <a:gd name="T41" fmla="*/ 2147483647 h 394"/>
                <a:gd name="T42" fmla="*/ 2147483647 w 359"/>
                <a:gd name="T43" fmla="*/ 2147483647 h 394"/>
                <a:gd name="T44" fmla="*/ 2147483647 w 359"/>
                <a:gd name="T45" fmla="*/ 2147483647 h 394"/>
                <a:gd name="T46" fmla="*/ 2147483647 w 359"/>
                <a:gd name="T47" fmla="*/ 2147483647 h 394"/>
                <a:gd name="T48" fmla="*/ 2147483647 w 359"/>
                <a:gd name="T49" fmla="*/ 2147483647 h 394"/>
                <a:gd name="T50" fmla="*/ 2147483647 w 359"/>
                <a:gd name="T51" fmla="*/ 2147483647 h 394"/>
                <a:gd name="T52" fmla="*/ 2147483647 w 359"/>
                <a:gd name="T53" fmla="*/ 2147483647 h 394"/>
                <a:gd name="T54" fmla="*/ 2147483647 w 359"/>
                <a:gd name="T55" fmla="*/ 2147483647 h 394"/>
                <a:gd name="T56" fmla="*/ 2147483647 w 359"/>
                <a:gd name="T57" fmla="*/ 2147483647 h 394"/>
                <a:gd name="T58" fmla="*/ 2147483647 w 359"/>
                <a:gd name="T59" fmla="*/ 2147483647 h 394"/>
                <a:gd name="T60" fmla="*/ 2147483647 w 359"/>
                <a:gd name="T61" fmla="*/ 2147483647 h 394"/>
                <a:gd name="T62" fmla="*/ 2147483647 w 359"/>
                <a:gd name="T63" fmla="*/ 2147483647 h 394"/>
                <a:gd name="T64" fmla="*/ 2147483647 w 359"/>
                <a:gd name="T65" fmla="*/ 2147483647 h 394"/>
                <a:gd name="T66" fmla="*/ 2147483647 w 359"/>
                <a:gd name="T67" fmla="*/ 2147483647 h 394"/>
                <a:gd name="T68" fmla="*/ 2147483647 w 359"/>
                <a:gd name="T69" fmla="*/ 2147483647 h 394"/>
                <a:gd name="T70" fmla="*/ 2147483647 w 359"/>
                <a:gd name="T71" fmla="*/ 2147483647 h 394"/>
                <a:gd name="T72" fmla="*/ 2147483647 w 359"/>
                <a:gd name="T73" fmla="*/ 2147483647 h 394"/>
                <a:gd name="T74" fmla="*/ 2147483647 w 359"/>
                <a:gd name="T75" fmla="*/ 2147483647 h 394"/>
                <a:gd name="T76" fmla="*/ 2147483647 w 359"/>
                <a:gd name="T77" fmla="*/ 2147483647 h 394"/>
                <a:gd name="T78" fmla="*/ 2147483647 w 359"/>
                <a:gd name="T79" fmla="*/ 2147483647 h 394"/>
                <a:gd name="T80" fmla="*/ 2147483647 w 359"/>
                <a:gd name="T81" fmla="*/ 2147483647 h 394"/>
                <a:gd name="T82" fmla="*/ 2147483647 w 359"/>
                <a:gd name="T83" fmla="*/ 2147483647 h 394"/>
                <a:gd name="T84" fmla="*/ 2147483647 w 359"/>
                <a:gd name="T85" fmla="*/ 2147483647 h 394"/>
                <a:gd name="T86" fmla="*/ 2147483647 w 359"/>
                <a:gd name="T87" fmla="*/ 2147483647 h 394"/>
                <a:gd name="T88" fmla="*/ 2147483647 w 359"/>
                <a:gd name="T89" fmla="*/ 2147483647 h 394"/>
                <a:gd name="T90" fmla="*/ 2147483647 w 359"/>
                <a:gd name="T91" fmla="*/ 2147483647 h 394"/>
                <a:gd name="T92" fmla="*/ 2147483647 w 359"/>
                <a:gd name="T93" fmla="*/ 2147483647 h 394"/>
                <a:gd name="T94" fmla="*/ 2147483647 w 359"/>
                <a:gd name="T95" fmla="*/ 2147483647 h 394"/>
                <a:gd name="T96" fmla="*/ 2147483647 w 359"/>
                <a:gd name="T97" fmla="*/ 2147483647 h 394"/>
                <a:gd name="T98" fmla="*/ 2147483647 w 359"/>
                <a:gd name="T99" fmla="*/ 2147483647 h 394"/>
                <a:gd name="T100" fmla="*/ 2147483647 w 359"/>
                <a:gd name="T101" fmla="*/ 2147483647 h 394"/>
                <a:gd name="T102" fmla="*/ 2147483647 w 359"/>
                <a:gd name="T103" fmla="*/ 2147483647 h 394"/>
                <a:gd name="T104" fmla="*/ 2147483647 w 359"/>
                <a:gd name="T105" fmla="*/ 2147483647 h 394"/>
                <a:gd name="T106" fmla="*/ 2147483647 w 359"/>
                <a:gd name="T107" fmla="*/ 2147483647 h 394"/>
                <a:gd name="T108" fmla="*/ 2147483647 w 359"/>
                <a:gd name="T109" fmla="*/ 2147483647 h 394"/>
                <a:gd name="T110" fmla="*/ 2147483647 w 359"/>
                <a:gd name="T111" fmla="*/ 2147483647 h 394"/>
                <a:gd name="T112" fmla="*/ 2147483647 w 359"/>
                <a:gd name="T113" fmla="*/ 2147483647 h 394"/>
                <a:gd name="T114" fmla="*/ 2147483647 w 359"/>
                <a:gd name="T115" fmla="*/ 2147483647 h 39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59" h="394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6" name="Freeform 466"/>
            <p:cNvSpPr>
              <a:spLocks/>
            </p:cNvSpPr>
            <p:nvPr>
              <p:custDataLst>
                <p:tags r:id="rId304"/>
              </p:custDataLst>
            </p:nvPr>
          </p:nvSpPr>
          <p:spPr bwMode="auto">
            <a:xfrm>
              <a:off x="4866973" y="3520541"/>
              <a:ext cx="192603" cy="272394"/>
            </a:xfrm>
            <a:custGeom>
              <a:avLst/>
              <a:gdLst>
                <a:gd name="T0" fmla="*/ 2147483647 w 449"/>
                <a:gd name="T1" fmla="*/ 2147483647 h 523"/>
                <a:gd name="T2" fmla="*/ 2147483647 w 449"/>
                <a:gd name="T3" fmla="*/ 2147483647 h 523"/>
                <a:gd name="T4" fmla="*/ 2147483647 w 449"/>
                <a:gd name="T5" fmla="*/ 2147483647 h 523"/>
                <a:gd name="T6" fmla="*/ 2147483647 w 449"/>
                <a:gd name="T7" fmla="*/ 2147483647 h 523"/>
                <a:gd name="T8" fmla="*/ 2147483647 w 449"/>
                <a:gd name="T9" fmla="*/ 2147483647 h 523"/>
                <a:gd name="T10" fmla="*/ 2147483647 w 449"/>
                <a:gd name="T11" fmla="*/ 2147483647 h 523"/>
                <a:gd name="T12" fmla="*/ 2147483647 w 449"/>
                <a:gd name="T13" fmla="*/ 2147483647 h 523"/>
                <a:gd name="T14" fmla="*/ 2147483647 w 449"/>
                <a:gd name="T15" fmla="*/ 2147483647 h 523"/>
                <a:gd name="T16" fmla="*/ 2147483647 w 449"/>
                <a:gd name="T17" fmla="*/ 2147483647 h 523"/>
                <a:gd name="T18" fmla="*/ 2147483647 w 449"/>
                <a:gd name="T19" fmla="*/ 2147483647 h 523"/>
                <a:gd name="T20" fmla="*/ 2147483647 w 449"/>
                <a:gd name="T21" fmla="*/ 2147483647 h 523"/>
                <a:gd name="T22" fmla="*/ 2147483647 w 449"/>
                <a:gd name="T23" fmla="*/ 2147483647 h 523"/>
                <a:gd name="T24" fmla="*/ 2147483647 w 449"/>
                <a:gd name="T25" fmla="*/ 2147483647 h 523"/>
                <a:gd name="T26" fmla="*/ 2147483647 w 449"/>
                <a:gd name="T27" fmla="*/ 2147483647 h 523"/>
                <a:gd name="T28" fmla="*/ 2147483647 w 449"/>
                <a:gd name="T29" fmla="*/ 2147483647 h 523"/>
                <a:gd name="T30" fmla="*/ 2147483647 w 449"/>
                <a:gd name="T31" fmla="*/ 2147483647 h 523"/>
                <a:gd name="T32" fmla="*/ 2147483647 w 449"/>
                <a:gd name="T33" fmla="*/ 2147483647 h 523"/>
                <a:gd name="T34" fmla="*/ 2147483647 w 449"/>
                <a:gd name="T35" fmla="*/ 2147483647 h 523"/>
                <a:gd name="T36" fmla="*/ 2147483647 w 449"/>
                <a:gd name="T37" fmla="*/ 2147483647 h 523"/>
                <a:gd name="T38" fmla="*/ 2147483647 w 449"/>
                <a:gd name="T39" fmla="*/ 2147483647 h 523"/>
                <a:gd name="T40" fmla="*/ 2147483647 w 449"/>
                <a:gd name="T41" fmla="*/ 2147483647 h 523"/>
                <a:gd name="T42" fmla="*/ 2147483647 w 449"/>
                <a:gd name="T43" fmla="*/ 2147483647 h 523"/>
                <a:gd name="T44" fmla="*/ 2147483647 w 449"/>
                <a:gd name="T45" fmla="*/ 2147483647 h 523"/>
                <a:gd name="T46" fmla="*/ 2147483647 w 449"/>
                <a:gd name="T47" fmla="*/ 2147483647 h 523"/>
                <a:gd name="T48" fmla="*/ 2147483647 w 449"/>
                <a:gd name="T49" fmla="*/ 2147483647 h 523"/>
                <a:gd name="T50" fmla="*/ 2147483647 w 449"/>
                <a:gd name="T51" fmla="*/ 0 h 523"/>
                <a:gd name="T52" fmla="*/ 2147483647 w 449"/>
                <a:gd name="T53" fmla="*/ 0 h 523"/>
                <a:gd name="T54" fmla="*/ 2147483647 w 449"/>
                <a:gd name="T55" fmla="*/ 0 h 523"/>
                <a:gd name="T56" fmla="*/ 2147483647 w 449"/>
                <a:gd name="T57" fmla="*/ 2147483647 h 523"/>
                <a:gd name="T58" fmla="*/ 2147483647 w 449"/>
                <a:gd name="T59" fmla="*/ 2147483647 h 523"/>
                <a:gd name="T60" fmla="*/ 2147483647 w 449"/>
                <a:gd name="T61" fmla="*/ 2147483647 h 523"/>
                <a:gd name="T62" fmla="*/ 2147483647 w 449"/>
                <a:gd name="T63" fmla="*/ 2147483647 h 523"/>
                <a:gd name="T64" fmla="*/ 2147483647 w 449"/>
                <a:gd name="T65" fmla="*/ 2147483647 h 523"/>
                <a:gd name="T66" fmla="*/ 2147483647 w 449"/>
                <a:gd name="T67" fmla="*/ 2147483647 h 523"/>
                <a:gd name="T68" fmla="*/ 2147483647 w 449"/>
                <a:gd name="T69" fmla="*/ 2147483647 h 523"/>
                <a:gd name="T70" fmla="*/ 2147483647 w 449"/>
                <a:gd name="T71" fmla="*/ 2147483647 h 523"/>
                <a:gd name="T72" fmla="*/ 2147483647 w 449"/>
                <a:gd name="T73" fmla="*/ 2147483647 h 523"/>
                <a:gd name="T74" fmla="*/ 2147483647 w 449"/>
                <a:gd name="T75" fmla="*/ 2147483647 h 523"/>
                <a:gd name="T76" fmla="*/ 2147483647 w 449"/>
                <a:gd name="T77" fmla="*/ 2147483647 h 523"/>
                <a:gd name="T78" fmla="*/ 2147483647 w 449"/>
                <a:gd name="T79" fmla="*/ 2147483647 h 523"/>
                <a:gd name="T80" fmla="*/ 2147483647 w 449"/>
                <a:gd name="T81" fmla="*/ 2147483647 h 523"/>
                <a:gd name="T82" fmla="*/ 2147483647 w 449"/>
                <a:gd name="T83" fmla="*/ 2147483647 h 523"/>
                <a:gd name="T84" fmla="*/ 2147483647 w 449"/>
                <a:gd name="T85" fmla="*/ 2147483647 h 523"/>
                <a:gd name="T86" fmla="*/ 2147483647 w 449"/>
                <a:gd name="T87" fmla="*/ 2147483647 h 523"/>
                <a:gd name="T88" fmla="*/ 2147483647 w 449"/>
                <a:gd name="T89" fmla="*/ 2147483647 h 523"/>
                <a:gd name="T90" fmla="*/ 2147483647 w 449"/>
                <a:gd name="T91" fmla="*/ 2147483647 h 523"/>
                <a:gd name="T92" fmla="*/ 2147483647 w 449"/>
                <a:gd name="T93" fmla="*/ 2147483647 h 523"/>
                <a:gd name="T94" fmla="*/ 2147483647 w 449"/>
                <a:gd name="T95" fmla="*/ 2147483647 h 523"/>
                <a:gd name="T96" fmla="*/ 2147483647 w 449"/>
                <a:gd name="T97" fmla="*/ 2147483647 h 523"/>
                <a:gd name="T98" fmla="*/ 2147483647 w 449"/>
                <a:gd name="T99" fmla="*/ 2147483647 h 523"/>
                <a:gd name="T100" fmla="*/ 2147483647 w 449"/>
                <a:gd name="T101" fmla="*/ 2147483647 h 523"/>
                <a:gd name="T102" fmla="*/ 2147483647 w 449"/>
                <a:gd name="T103" fmla="*/ 2147483647 h 523"/>
                <a:gd name="T104" fmla="*/ 2147483647 w 449"/>
                <a:gd name="T105" fmla="*/ 2147483647 h 523"/>
                <a:gd name="T106" fmla="*/ 2147483647 w 449"/>
                <a:gd name="T107" fmla="*/ 2147483647 h 523"/>
                <a:gd name="T108" fmla="*/ 2147483647 w 449"/>
                <a:gd name="T109" fmla="*/ 2147483647 h 52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9" h="523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317" name="Freeform 467"/>
            <p:cNvSpPr>
              <a:spLocks/>
            </p:cNvSpPr>
            <p:nvPr>
              <p:custDataLst>
                <p:tags r:id="rId305"/>
              </p:custDataLst>
            </p:nvPr>
          </p:nvSpPr>
          <p:spPr bwMode="auto">
            <a:xfrm>
              <a:off x="4849813" y="2606675"/>
              <a:ext cx="101600" cy="130175"/>
            </a:xfrm>
            <a:custGeom>
              <a:avLst/>
              <a:gdLst>
                <a:gd name="T0" fmla="*/ 2147483647 w 226"/>
                <a:gd name="T1" fmla="*/ 2147483647 h 246"/>
                <a:gd name="T2" fmla="*/ 2147483647 w 226"/>
                <a:gd name="T3" fmla="*/ 2147483647 h 246"/>
                <a:gd name="T4" fmla="*/ 2147483647 w 226"/>
                <a:gd name="T5" fmla="*/ 2147483647 h 246"/>
                <a:gd name="T6" fmla="*/ 2147483647 w 226"/>
                <a:gd name="T7" fmla="*/ 2147483647 h 246"/>
                <a:gd name="T8" fmla="*/ 2147483647 w 226"/>
                <a:gd name="T9" fmla="*/ 2147483647 h 246"/>
                <a:gd name="T10" fmla="*/ 2147483647 w 226"/>
                <a:gd name="T11" fmla="*/ 2147483647 h 246"/>
                <a:gd name="T12" fmla="*/ 2147483647 w 226"/>
                <a:gd name="T13" fmla="*/ 2147483647 h 246"/>
                <a:gd name="T14" fmla="*/ 2147483647 w 226"/>
                <a:gd name="T15" fmla="*/ 2147483647 h 246"/>
                <a:gd name="T16" fmla="*/ 2147483647 w 226"/>
                <a:gd name="T17" fmla="*/ 2147483647 h 246"/>
                <a:gd name="T18" fmla="*/ 2147483647 w 226"/>
                <a:gd name="T19" fmla="*/ 2147483647 h 246"/>
                <a:gd name="T20" fmla="*/ 2147483647 w 226"/>
                <a:gd name="T21" fmla="*/ 2147483647 h 246"/>
                <a:gd name="T22" fmla="*/ 2147483647 w 226"/>
                <a:gd name="T23" fmla="*/ 2147483647 h 246"/>
                <a:gd name="T24" fmla="*/ 2147483647 w 226"/>
                <a:gd name="T25" fmla="*/ 2147483647 h 246"/>
                <a:gd name="T26" fmla="*/ 2147483647 w 226"/>
                <a:gd name="T27" fmla="*/ 2147483647 h 246"/>
                <a:gd name="T28" fmla="*/ 2147483647 w 226"/>
                <a:gd name="T29" fmla="*/ 2147483647 h 246"/>
                <a:gd name="T30" fmla="*/ 2147483647 w 226"/>
                <a:gd name="T31" fmla="*/ 2147483647 h 246"/>
                <a:gd name="T32" fmla="*/ 2147483647 w 226"/>
                <a:gd name="T33" fmla="*/ 2147483647 h 246"/>
                <a:gd name="T34" fmla="*/ 2147483647 w 226"/>
                <a:gd name="T35" fmla="*/ 2147483647 h 246"/>
                <a:gd name="T36" fmla="*/ 2147483647 w 226"/>
                <a:gd name="T37" fmla="*/ 2147483647 h 246"/>
                <a:gd name="T38" fmla="*/ 2147483647 w 226"/>
                <a:gd name="T39" fmla="*/ 2147483647 h 246"/>
                <a:gd name="T40" fmla="*/ 2147483647 w 226"/>
                <a:gd name="T41" fmla="*/ 2147483647 h 246"/>
                <a:gd name="T42" fmla="*/ 2147483647 w 226"/>
                <a:gd name="T43" fmla="*/ 2147483647 h 246"/>
                <a:gd name="T44" fmla="*/ 2147483647 w 226"/>
                <a:gd name="T45" fmla="*/ 2147483647 h 246"/>
                <a:gd name="T46" fmla="*/ 2147483647 w 226"/>
                <a:gd name="T47" fmla="*/ 2147483647 h 246"/>
                <a:gd name="T48" fmla="*/ 2147483647 w 226"/>
                <a:gd name="T49" fmla="*/ 2147483647 h 246"/>
                <a:gd name="T50" fmla="*/ 2147483647 w 226"/>
                <a:gd name="T51" fmla="*/ 2147483647 h 246"/>
                <a:gd name="T52" fmla="*/ 2147483647 w 226"/>
                <a:gd name="T53" fmla="*/ 2147483647 h 246"/>
                <a:gd name="T54" fmla="*/ 2147483647 w 226"/>
                <a:gd name="T55" fmla="*/ 2147483647 h 246"/>
                <a:gd name="T56" fmla="*/ 2147483647 w 226"/>
                <a:gd name="T57" fmla="*/ 2147483647 h 246"/>
                <a:gd name="T58" fmla="*/ 2147483647 w 226"/>
                <a:gd name="T59" fmla="*/ 2147483647 h 246"/>
                <a:gd name="T60" fmla="*/ 2147483647 w 226"/>
                <a:gd name="T61" fmla="*/ 2147483647 h 246"/>
                <a:gd name="T62" fmla="*/ 2147483647 w 226"/>
                <a:gd name="T63" fmla="*/ 2147483647 h 246"/>
                <a:gd name="T64" fmla="*/ 2147483647 w 226"/>
                <a:gd name="T65" fmla="*/ 2147483647 h 246"/>
                <a:gd name="T66" fmla="*/ 2147483647 w 226"/>
                <a:gd name="T67" fmla="*/ 2147483647 h 2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6" h="246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8" name="Freeform 468"/>
            <p:cNvSpPr>
              <a:spLocks/>
            </p:cNvSpPr>
            <p:nvPr>
              <p:custDataLst>
                <p:tags r:id="rId306"/>
              </p:custDataLst>
            </p:nvPr>
          </p:nvSpPr>
          <p:spPr bwMode="auto">
            <a:xfrm>
              <a:off x="5148263" y="2709863"/>
              <a:ext cx="22225" cy="55562"/>
            </a:xfrm>
            <a:custGeom>
              <a:avLst/>
              <a:gdLst>
                <a:gd name="T0" fmla="*/ 2147483647 w 60"/>
                <a:gd name="T1" fmla="*/ 0 h 81"/>
                <a:gd name="T2" fmla="*/ 2147483647 w 60"/>
                <a:gd name="T3" fmla="*/ 2147483647 h 81"/>
                <a:gd name="T4" fmla="*/ 2147483647 w 60"/>
                <a:gd name="T5" fmla="*/ 2147483647 h 81"/>
                <a:gd name="T6" fmla="*/ 2147483647 w 60"/>
                <a:gd name="T7" fmla="*/ 2147483647 h 81"/>
                <a:gd name="T8" fmla="*/ 2147483647 w 60"/>
                <a:gd name="T9" fmla="*/ 2147483647 h 81"/>
                <a:gd name="T10" fmla="*/ 2147483647 w 60"/>
                <a:gd name="T11" fmla="*/ 2147483647 h 81"/>
                <a:gd name="T12" fmla="*/ 2147483647 w 60"/>
                <a:gd name="T13" fmla="*/ 0 h 81"/>
                <a:gd name="T14" fmla="*/ 2147483647 w 60"/>
                <a:gd name="T15" fmla="*/ 2147483647 h 81"/>
                <a:gd name="T16" fmla="*/ 2147483647 w 60"/>
                <a:gd name="T17" fmla="*/ 2147483647 h 81"/>
                <a:gd name="T18" fmla="*/ 2147483647 w 60"/>
                <a:gd name="T19" fmla="*/ 2147483647 h 81"/>
                <a:gd name="T20" fmla="*/ 2147483647 w 60"/>
                <a:gd name="T21" fmla="*/ 2147483647 h 81"/>
                <a:gd name="T22" fmla="*/ 2147483647 w 60"/>
                <a:gd name="T23" fmla="*/ 2147483647 h 81"/>
                <a:gd name="T24" fmla="*/ 2147483647 w 60"/>
                <a:gd name="T25" fmla="*/ 2147483647 h 81"/>
                <a:gd name="T26" fmla="*/ 2147483647 w 60"/>
                <a:gd name="T27" fmla="*/ 2147483647 h 81"/>
                <a:gd name="T28" fmla="*/ 2147483647 w 60"/>
                <a:gd name="T29" fmla="*/ 2147483647 h 81"/>
                <a:gd name="T30" fmla="*/ 2147483647 w 60"/>
                <a:gd name="T31" fmla="*/ 2147483647 h 81"/>
                <a:gd name="T32" fmla="*/ 2147483647 w 60"/>
                <a:gd name="T33" fmla="*/ 2147483647 h 81"/>
                <a:gd name="T34" fmla="*/ 2147483647 w 60"/>
                <a:gd name="T35" fmla="*/ 2147483647 h 81"/>
                <a:gd name="T36" fmla="*/ 2147483647 w 60"/>
                <a:gd name="T37" fmla="*/ 2147483647 h 81"/>
                <a:gd name="T38" fmla="*/ 0 w 60"/>
                <a:gd name="T39" fmla="*/ 2147483647 h 81"/>
                <a:gd name="T40" fmla="*/ 2147483647 w 60"/>
                <a:gd name="T41" fmla="*/ 2147483647 h 81"/>
                <a:gd name="T42" fmla="*/ 2147483647 w 60"/>
                <a:gd name="T43" fmla="*/ 2147483647 h 81"/>
                <a:gd name="T44" fmla="*/ 2147483647 w 60"/>
                <a:gd name="T45" fmla="*/ 0 h 81"/>
                <a:gd name="T46" fmla="*/ 2147483647 w 60"/>
                <a:gd name="T47" fmla="*/ 0 h 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81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19" name="Freeform 469"/>
            <p:cNvSpPr>
              <a:spLocks/>
            </p:cNvSpPr>
            <p:nvPr>
              <p:custDataLst>
                <p:tags r:id="rId307"/>
              </p:custDataLst>
            </p:nvPr>
          </p:nvSpPr>
          <p:spPr bwMode="auto">
            <a:xfrm>
              <a:off x="4435965" y="1845084"/>
              <a:ext cx="160894" cy="65750"/>
            </a:xfrm>
            <a:custGeom>
              <a:avLst/>
              <a:gdLst>
                <a:gd name="T0" fmla="*/ 250 w 370"/>
                <a:gd name="T1" fmla="*/ 117 h 129"/>
                <a:gd name="T2" fmla="*/ 258 w 370"/>
                <a:gd name="T3" fmla="*/ 119 h 129"/>
                <a:gd name="T4" fmla="*/ 277 w 370"/>
                <a:gd name="T5" fmla="*/ 123 h 129"/>
                <a:gd name="T6" fmla="*/ 295 w 370"/>
                <a:gd name="T7" fmla="*/ 127 h 129"/>
                <a:gd name="T8" fmla="*/ 303 w 370"/>
                <a:gd name="T9" fmla="*/ 129 h 129"/>
                <a:gd name="T10" fmla="*/ 370 w 370"/>
                <a:gd name="T11" fmla="*/ 97 h 129"/>
                <a:gd name="T12" fmla="*/ 358 w 370"/>
                <a:gd name="T13" fmla="*/ 75 h 129"/>
                <a:gd name="T14" fmla="*/ 345 w 370"/>
                <a:gd name="T15" fmla="*/ 48 h 129"/>
                <a:gd name="T16" fmla="*/ 335 w 370"/>
                <a:gd name="T17" fmla="*/ 27 h 129"/>
                <a:gd name="T18" fmla="*/ 330 w 370"/>
                <a:gd name="T19" fmla="*/ 18 h 129"/>
                <a:gd name="T20" fmla="*/ 300 w 370"/>
                <a:gd name="T21" fmla="*/ 15 h 129"/>
                <a:gd name="T22" fmla="*/ 257 w 370"/>
                <a:gd name="T23" fmla="*/ 9 h 129"/>
                <a:gd name="T24" fmla="*/ 214 w 370"/>
                <a:gd name="T25" fmla="*/ 2 h 129"/>
                <a:gd name="T26" fmla="*/ 183 w 370"/>
                <a:gd name="T27" fmla="*/ 0 h 129"/>
                <a:gd name="T28" fmla="*/ 179 w 370"/>
                <a:gd name="T29" fmla="*/ 0 h 129"/>
                <a:gd name="T30" fmla="*/ 176 w 370"/>
                <a:gd name="T31" fmla="*/ 1 h 129"/>
                <a:gd name="T32" fmla="*/ 172 w 370"/>
                <a:gd name="T33" fmla="*/ 2 h 129"/>
                <a:gd name="T34" fmla="*/ 170 w 370"/>
                <a:gd name="T35" fmla="*/ 3 h 129"/>
                <a:gd name="T36" fmla="*/ 162 w 370"/>
                <a:gd name="T37" fmla="*/ 7 h 129"/>
                <a:gd name="T38" fmla="*/ 150 w 370"/>
                <a:gd name="T39" fmla="*/ 12 h 129"/>
                <a:gd name="T40" fmla="*/ 147 w 370"/>
                <a:gd name="T41" fmla="*/ 21 h 129"/>
                <a:gd name="T42" fmla="*/ 140 w 370"/>
                <a:gd name="T43" fmla="*/ 35 h 129"/>
                <a:gd name="T44" fmla="*/ 134 w 370"/>
                <a:gd name="T45" fmla="*/ 48 h 129"/>
                <a:gd name="T46" fmla="*/ 131 w 370"/>
                <a:gd name="T47" fmla="*/ 55 h 129"/>
                <a:gd name="T48" fmla="*/ 122 w 370"/>
                <a:gd name="T49" fmla="*/ 54 h 129"/>
                <a:gd name="T50" fmla="*/ 111 w 370"/>
                <a:gd name="T51" fmla="*/ 49 h 129"/>
                <a:gd name="T52" fmla="*/ 98 w 370"/>
                <a:gd name="T53" fmla="*/ 44 h 129"/>
                <a:gd name="T54" fmla="*/ 84 w 370"/>
                <a:gd name="T55" fmla="*/ 38 h 129"/>
                <a:gd name="T56" fmla="*/ 60 w 370"/>
                <a:gd name="T57" fmla="*/ 26 h 129"/>
                <a:gd name="T58" fmla="*/ 44 w 370"/>
                <a:gd name="T59" fmla="*/ 18 h 129"/>
                <a:gd name="T60" fmla="*/ 32 w 370"/>
                <a:gd name="T61" fmla="*/ 25 h 129"/>
                <a:gd name="T62" fmla="*/ 21 w 370"/>
                <a:gd name="T63" fmla="*/ 33 h 129"/>
                <a:gd name="T64" fmla="*/ 16 w 370"/>
                <a:gd name="T65" fmla="*/ 37 h 129"/>
                <a:gd name="T66" fmla="*/ 12 w 370"/>
                <a:gd name="T67" fmla="*/ 41 h 129"/>
                <a:gd name="T68" fmla="*/ 9 w 370"/>
                <a:gd name="T69" fmla="*/ 46 h 129"/>
                <a:gd name="T70" fmla="*/ 5 w 370"/>
                <a:gd name="T71" fmla="*/ 52 h 129"/>
                <a:gd name="T72" fmla="*/ 3 w 370"/>
                <a:gd name="T73" fmla="*/ 57 h 129"/>
                <a:gd name="T74" fmla="*/ 1 w 370"/>
                <a:gd name="T75" fmla="*/ 63 h 129"/>
                <a:gd name="T76" fmla="*/ 0 w 370"/>
                <a:gd name="T77" fmla="*/ 69 h 129"/>
                <a:gd name="T78" fmla="*/ 0 w 370"/>
                <a:gd name="T79" fmla="*/ 75 h 129"/>
                <a:gd name="T80" fmla="*/ 1 w 370"/>
                <a:gd name="T81" fmla="*/ 82 h 129"/>
                <a:gd name="T82" fmla="*/ 3 w 370"/>
                <a:gd name="T83" fmla="*/ 88 h 129"/>
                <a:gd name="T84" fmla="*/ 6 w 370"/>
                <a:gd name="T85" fmla="*/ 96 h 129"/>
                <a:gd name="T86" fmla="*/ 11 w 370"/>
                <a:gd name="T87" fmla="*/ 103 h 129"/>
                <a:gd name="T88" fmla="*/ 20 w 370"/>
                <a:gd name="T89" fmla="*/ 101 h 129"/>
                <a:gd name="T90" fmla="*/ 33 w 370"/>
                <a:gd name="T91" fmla="*/ 99 h 129"/>
                <a:gd name="T92" fmla="*/ 50 w 370"/>
                <a:gd name="T93" fmla="*/ 97 h 129"/>
                <a:gd name="T94" fmla="*/ 69 w 370"/>
                <a:gd name="T95" fmla="*/ 95 h 129"/>
                <a:gd name="T96" fmla="*/ 102 w 370"/>
                <a:gd name="T97" fmla="*/ 92 h 129"/>
                <a:gd name="T98" fmla="*/ 117 w 370"/>
                <a:gd name="T99" fmla="*/ 91 h 129"/>
                <a:gd name="T100" fmla="*/ 137 w 370"/>
                <a:gd name="T101" fmla="*/ 92 h 129"/>
                <a:gd name="T102" fmla="*/ 152 w 370"/>
                <a:gd name="T103" fmla="*/ 94 h 129"/>
                <a:gd name="T104" fmla="*/ 166 w 370"/>
                <a:gd name="T105" fmla="*/ 97 h 129"/>
                <a:gd name="T106" fmla="*/ 177 w 370"/>
                <a:gd name="T107" fmla="*/ 100 h 129"/>
                <a:gd name="T108" fmla="*/ 189 w 370"/>
                <a:gd name="T109" fmla="*/ 104 h 129"/>
                <a:gd name="T110" fmla="*/ 201 w 370"/>
                <a:gd name="T111" fmla="*/ 108 h 129"/>
                <a:gd name="T112" fmla="*/ 217 w 370"/>
                <a:gd name="T113" fmla="*/ 110 h 129"/>
                <a:gd name="T114" fmla="*/ 237 w 370"/>
                <a:gd name="T115" fmla="*/ 111 h 129"/>
                <a:gd name="T116" fmla="*/ 237 w 370"/>
                <a:gd name="T117" fmla="*/ 117 h 129"/>
                <a:gd name="T118" fmla="*/ 250 w 370"/>
                <a:gd name="T119" fmla="*/ 11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0" h="129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20" name="Freeform 470"/>
            <p:cNvSpPr>
              <a:spLocks/>
            </p:cNvSpPr>
            <p:nvPr>
              <p:custDataLst>
                <p:tags r:id="rId308"/>
              </p:custDataLst>
            </p:nvPr>
          </p:nvSpPr>
          <p:spPr bwMode="auto">
            <a:xfrm>
              <a:off x="4846638" y="2565400"/>
              <a:ext cx="30162" cy="57150"/>
            </a:xfrm>
            <a:custGeom>
              <a:avLst/>
              <a:gdLst>
                <a:gd name="T0" fmla="*/ 2147483647 w 80"/>
                <a:gd name="T1" fmla="*/ 2147483647 h 94"/>
                <a:gd name="T2" fmla="*/ 2147483647 w 80"/>
                <a:gd name="T3" fmla="*/ 0 h 94"/>
                <a:gd name="T4" fmla="*/ 2147483647 w 80"/>
                <a:gd name="T5" fmla="*/ 0 h 94"/>
                <a:gd name="T6" fmla="*/ 2147483647 w 80"/>
                <a:gd name="T7" fmla="*/ 2147483647 h 94"/>
                <a:gd name="T8" fmla="*/ 2147483647 w 80"/>
                <a:gd name="T9" fmla="*/ 2147483647 h 94"/>
                <a:gd name="T10" fmla="*/ 2147483647 w 80"/>
                <a:gd name="T11" fmla="*/ 2147483647 h 94"/>
                <a:gd name="T12" fmla="*/ 2147483647 w 80"/>
                <a:gd name="T13" fmla="*/ 2147483647 h 94"/>
                <a:gd name="T14" fmla="*/ 2147483647 w 80"/>
                <a:gd name="T15" fmla="*/ 2147483647 h 94"/>
                <a:gd name="T16" fmla="*/ 2147483647 w 80"/>
                <a:gd name="T17" fmla="*/ 2147483647 h 94"/>
                <a:gd name="T18" fmla="*/ 2147483647 w 80"/>
                <a:gd name="T19" fmla="*/ 2147483647 h 94"/>
                <a:gd name="T20" fmla="*/ 2147483647 w 80"/>
                <a:gd name="T21" fmla="*/ 2147483647 h 94"/>
                <a:gd name="T22" fmla="*/ 2147483647 w 80"/>
                <a:gd name="T23" fmla="*/ 2147483647 h 94"/>
                <a:gd name="T24" fmla="*/ 2147483647 w 80"/>
                <a:gd name="T25" fmla="*/ 2147483647 h 94"/>
                <a:gd name="T26" fmla="*/ 2147483647 w 80"/>
                <a:gd name="T27" fmla="*/ 2147483647 h 94"/>
                <a:gd name="T28" fmla="*/ 2147483647 w 80"/>
                <a:gd name="T29" fmla="*/ 2147483647 h 94"/>
                <a:gd name="T30" fmla="*/ 2147483647 w 80"/>
                <a:gd name="T31" fmla="*/ 2147483647 h 94"/>
                <a:gd name="T32" fmla="*/ 2147483647 w 80"/>
                <a:gd name="T33" fmla="*/ 2147483647 h 94"/>
                <a:gd name="T34" fmla="*/ 2147483647 w 80"/>
                <a:gd name="T35" fmla="*/ 2147483647 h 94"/>
                <a:gd name="T36" fmla="*/ 2147483647 w 80"/>
                <a:gd name="T37" fmla="*/ 2147483647 h 94"/>
                <a:gd name="T38" fmla="*/ 2147483647 w 80"/>
                <a:gd name="T39" fmla="*/ 2147483647 h 94"/>
                <a:gd name="T40" fmla="*/ 2147483647 w 80"/>
                <a:gd name="T41" fmla="*/ 2147483647 h 94"/>
                <a:gd name="T42" fmla="*/ 2147483647 w 80"/>
                <a:gd name="T43" fmla="*/ 2147483647 h 94"/>
                <a:gd name="T44" fmla="*/ 2147483647 w 80"/>
                <a:gd name="T45" fmla="*/ 2147483647 h 94"/>
                <a:gd name="T46" fmla="*/ 2147483647 w 80"/>
                <a:gd name="T47" fmla="*/ 2147483647 h 94"/>
                <a:gd name="T48" fmla="*/ 2147483647 w 80"/>
                <a:gd name="T49" fmla="*/ 2147483647 h 94"/>
                <a:gd name="T50" fmla="*/ 0 w 80"/>
                <a:gd name="T51" fmla="*/ 2147483647 h 94"/>
                <a:gd name="T52" fmla="*/ 2147483647 w 80"/>
                <a:gd name="T53" fmla="*/ 2147483647 h 94"/>
                <a:gd name="T54" fmla="*/ 2147483647 w 80"/>
                <a:gd name="T55" fmla="*/ 2147483647 h 94"/>
                <a:gd name="T56" fmla="*/ 2147483647 w 80"/>
                <a:gd name="T57" fmla="*/ 2147483647 h 94"/>
                <a:gd name="T58" fmla="*/ 2147483647 w 80"/>
                <a:gd name="T59" fmla="*/ 2147483647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" h="94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1" name="Freeform 471"/>
            <p:cNvSpPr>
              <a:spLocks/>
            </p:cNvSpPr>
            <p:nvPr>
              <p:custDataLst>
                <p:tags r:id="rId309"/>
              </p:custDataLst>
            </p:nvPr>
          </p:nvSpPr>
          <p:spPr bwMode="auto">
            <a:xfrm>
              <a:off x="4662488" y="4576763"/>
              <a:ext cx="61912" cy="57150"/>
            </a:xfrm>
            <a:custGeom>
              <a:avLst/>
              <a:gdLst>
                <a:gd name="T0" fmla="*/ 2147483647 w 135"/>
                <a:gd name="T1" fmla="*/ 2147483647 h 98"/>
                <a:gd name="T2" fmla="*/ 2147483647 w 135"/>
                <a:gd name="T3" fmla="*/ 2147483647 h 98"/>
                <a:gd name="T4" fmla="*/ 2147483647 w 135"/>
                <a:gd name="T5" fmla="*/ 2147483647 h 98"/>
                <a:gd name="T6" fmla="*/ 2147483647 w 135"/>
                <a:gd name="T7" fmla="*/ 2147483647 h 98"/>
                <a:gd name="T8" fmla="*/ 2147483647 w 135"/>
                <a:gd name="T9" fmla="*/ 2147483647 h 98"/>
                <a:gd name="T10" fmla="*/ 2147483647 w 135"/>
                <a:gd name="T11" fmla="*/ 2147483647 h 98"/>
                <a:gd name="T12" fmla="*/ 2147483647 w 135"/>
                <a:gd name="T13" fmla="*/ 2147483647 h 98"/>
                <a:gd name="T14" fmla="*/ 2147483647 w 135"/>
                <a:gd name="T15" fmla="*/ 2147483647 h 98"/>
                <a:gd name="T16" fmla="*/ 2147483647 w 135"/>
                <a:gd name="T17" fmla="*/ 2147483647 h 98"/>
                <a:gd name="T18" fmla="*/ 2147483647 w 135"/>
                <a:gd name="T19" fmla="*/ 2147483647 h 98"/>
                <a:gd name="T20" fmla="*/ 2147483647 w 135"/>
                <a:gd name="T21" fmla="*/ 2147483647 h 98"/>
                <a:gd name="T22" fmla="*/ 2147483647 w 135"/>
                <a:gd name="T23" fmla="*/ 0 h 98"/>
                <a:gd name="T24" fmla="*/ 2147483647 w 135"/>
                <a:gd name="T25" fmla="*/ 0 h 98"/>
                <a:gd name="T26" fmla="*/ 2147483647 w 135"/>
                <a:gd name="T27" fmla="*/ 0 h 98"/>
                <a:gd name="T28" fmla="*/ 2147483647 w 135"/>
                <a:gd name="T29" fmla="*/ 2147483647 h 98"/>
                <a:gd name="T30" fmla="*/ 2147483647 w 135"/>
                <a:gd name="T31" fmla="*/ 2147483647 h 98"/>
                <a:gd name="T32" fmla="*/ 2147483647 w 135"/>
                <a:gd name="T33" fmla="*/ 2147483647 h 98"/>
                <a:gd name="T34" fmla="*/ 2147483647 w 135"/>
                <a:gd name="T35" fmla="*/ 2147483647 h 98"/>
                <a:gd name="T36" fmla="*/ 2147483647 w 135"/>
                <a:gd name="T37" fmla="*/ 2147483647 h 98"/>
                <a:gd name="T38" fmla="*/ 2147483647 w 135"/>
                <a:gd name="T39" fmla="*/ 2147483647 h 98"/>
                <a:gd name="T40" fmla="*/ 2147483647 w 135"/>
                <a:gd name="T41" fmla="*/ 2147483647 h 98"/>
                <a:gd name="T42" fmla="*/ 2147483647 w 135"/>
                <a:gd name="T43" fmla="*/ 2147483647 h 98"/>
                <a:gd name="T44" fmla="*/ 2147483647 w 135"/>
                <a:gd name="T45" fmla="*/ 2147483647 h 98"/>
                <a:gd name="T46" fmla="*/ 2147483647 w 135"/>
                <a:gd name="T47" fmla="*/ 2147483647 h 98"/>
                <a:gd name="T48" fmla="*/ 2147483647 w 135"/>
                <a:gd name="T49" fmla="*/ 2147483647 h 98"/>
                <a:gd name="T50" fmla="*/ 2147483647 w 135"/>
                <a:gd name="T51" fmla="*/ 2147483647 h 98"/>
                <a:gd name="T52" fmla="*/ 2147483647 w 135"/>
                <a:gd name="T53" fmla="*/ 2147483647 h 98"/>
                <a:gd name="T54" fmla="*/ 2147483647 w 135"/>
                <a:gd name="T55" fmla="*/ 2147483647 h 98"/>
                <a:gd name="T56" fmla="*/ 2147483647 w 135"/>
                <a:gd name="T57" fmla="*/ 2147483647 h 98"/>
                <a:gd name="T58" fmla="*/ 2147483647 w 135"/>
                <a:gd name="T59" fmla="*/ 2147483647 h 98"/>
                <a:gd name="T60" fmla="*/ 2147483647 w 135"/>
                <a:gd name="T61" fmla="*/ 2147483647 h 98"/>
                <a:gd name="T62" fmla="*/ 2147483647 w 135"/>
                <a:gd name="T63" fmla="*/ 2147483647 h 98"/>
                <a:gd name="T64" fmla="*/ 2147483647 w 135"/>
                <a:gd name="T65" fmla="*/ 2147483647 h 98"/>
                <a:gd name="T66" fmla="*/ 2147483647 w 135"/>
                <a:gd name="T67" fmla="*/ 2147483647 h 98"/>
                <a:gd name="T68" fmla="*/ 2147483647 w 135"/>
                <a:gd name="T69" fmla="*/ 2147483647 h 98"/>
                <a:gd name="T70" fmla="*/ 2147483647 w 135"/>
                <a:gd name="T71" fmla="*/ 2147483647 h 98"/>
                <a:gd name="T72" fmla="*/ 2147483647 w 135"/>
                <a:gd name="T73" fmla="*/ 2147483647 h 98"/>
                <a:gd name="T74" fmla="*/ 2147483647 w 135"/>
                <a:gd name="T75" fmla="*/ 2147483647 h 98"/>
                <a:gd name="T76" fmla="*/ 0 w 135"/>
                <a:gd name="T77" fmla="*/ 2147483647 h 98"/>
                <a:gd name="T78" fmla="*/ 0 w 135"/>
                <a:gd name="T79" fmla="*/ 2147483647 h 98"/>
                <a:gd name="T80" fmla="*/ 2147483647 w 135"/>
                <a:gd name="T81" fmla="*/ 2147483647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2" name="Freeform 472"/>
            <p:cNvSpPr>
              <a:spLocks/>
            </p:cNvSpPr>
            <p:nvPr>
              <p:custDataLst>
                <p:tags r:id="rId310"/>
              </p:custDataLst>
            </p:nvPr>
          </p:nvSpPr>
          <p:spPr bwMode="auto">
            <a:xfrm>
              <a:off x="4433616" y="1892049"/>
              <a:ext cx="131534" cy="84536"/>
            </a:xfrm>
            <a:custGeom>
              <a:avLst/>
              <a:gdLst>
                <a:gd name="T0" fmla="*/ 192 w 312"/>
                <a:gd name="T1" fmla="*/ 155 h 155"/>
                <a:gd name="T2" fmla="*/ 194 w 312"/>
                <a:gd name="T3" fmla="*/ 151 h 155"/>
                <a:gd name="T4" fmla="*/ 197 w 312"/>
                <a:gd name="T5" fmla="*/ 148 h 155"/>
                <a:gd name="T6" fmla="*/ 200 w 312"/>
                <a:gd name="T7" fmla="*/ 145 h 155"/>
                <a:gd name="T8" fmla="*/ 203 w 312"/>
                <a:gd name="T9" fmla="*/ 142 h 155"/>
                <a:gd name="T10" fmla="*/ 211 w 312"/>
                <a:gd name="T11" fmla="*/ 137 h 155"/>
                <a:gd name="T12" fmla="*/ 220 w 312"/>
                <a:gd name="T13" fmla="*/ 132 h 155"/>
                <a:gd name="T14" fmla="*/ 238 w 312"/>
                <a:gd name="T15" fmla="*/ 123 h 155"/>
                <a:gd name="T16" fmla="*/ 253 w 312"/>
                <a:gd name="T17" fmla="*/ 117 h 155"/>
                <a:gd name="T18" fmla="*/ 255 w 312"/>
                <a:gd name="T19" fmla="*/ 109 h 155"/>
                <a:gd name="T20" fmla="*/ 260 w 312"/>
                <a:gd name="T21" fmla="*/ 97 h 155"/>
                <a:gd name="T22" fmla="*/ 264 w 312"/>
                <a:gd name="T23" fmla="*/ 91 h 155"/>
                <a:gd name="T24" fmla="*/ 267 w 312"/>
                <a:gd name="T25" fmla="*/ 86 h 155"/>
                <a:gd name="T26" fmla="*/ 269 w 312"/>
                <a:gd name="T27" fmla="*/ 82 h 155"/>
                <a:gd name="T28" fmla="*/ 272 w 312"/>
                <a:gd name="T29" fmla="*/ 81 h 155"/>
                <a:gd name="T30" fmla="*/ 312 w 312"/>
                <a:gd name="T31" fmla="*/ 44 h 155"/>
                <a:gd name="T32" fmla="*/ 312 w 312"/>
                <a:gd name="T33" fmla="*/ 39 h 155"/>
                <a:gd name="T34" fmla="*/ 310 w 312"/>
                <a:gd name="T35" fmla="*/ 35 h 155"/>
                <a:gd name="T36" fmla="*/ 306 w 312"/>
                <a:gd name="T37" fmla="*/ 32 h 155"/>
                <a:gd name="T38" fmla="*/ 302 w 312"/>
                <a:gd name="T39" fmla="*/ 30 h 155"/>
                <a:gd name="T40" fmla="*/ 291 w 312"/>
                <a:gd name="T41" fmla="*/ 28 h 155"/>
                <a:gd name="T42" fmla="*/ 280 w 312"/>
                <a:gd name="T43" fmla="*/ 27 h 155"/>
                <a:gd name="T44" fmla="*/ 268 w 312"/>
                <a:gd name="T45" fmla="*/ 27 h 155"/>
                <a:gd name="T46" fmla="*/ 259 w 312"/>
                <a:gd name="T47" fmla="*/ 27 h 155"/>
                <a:gd name="T48" fmla="*/ 256 w 312"/>
                <a:gd name="T49" fmla="*/ 26 h 155"/>
                <a:gd name="T50" fmla="*/ 253 w 312"/>
                <a:gd name="T51" fmla="*/ 25 h 155"/>
                <a:gd name="T52" fmla="*/ 252 w 312"/>
                <a:gd name="T53" fmla="*/ 23 h 155"/>
                <a:gd name="T54" fmla="*/ 253 w 312"/>
                <a:gd name="T55" fmla="*/ 20 h 155"/>
                <a:gd name="T56" fmla="*/ 232 w 312"/>
                <a:gd name="T57" fmla="*/ 19 h 155"/>
                <a:gd name="T58" fmla="*/ 216 w 312"/>
                <a:gd name="T59" fmla="*/ 17 h 155"/>
                <a:gd name="T60" fmla="*/ 202 w 312"/>
                <a:gd name="T61" fmla="*/ 13 h 155"/>
                <a:gd name="T62" fmla="*/ 189 w 312"/>
                <a:gd name="T63" fmla="*/ 9 h 155"/>
                <a:gd name="T64" fmla="*/ 177 w 312"/>
                <a:gd name="T65" fmla="*/ 6 h 155"/>
                <a:gd name="T66" fmla="*/ 163 w 312"/>
                <a:gd name="T67" fmla="*/ 3 h 155"/>
                <a:gd name="T68" fmla="*/ 146 w 312"/>
                <a:gd name="T69" fmla="*/ 1 h 155"/>
                <a:gd name="T70" fmla="*/ 126 w 312"/>
                <a:gd name="T71" fmla="*/ 0 h 155"/>
                <a:gd name="T72" fmla="*/ 110 w 312"/>
                <a:gd name="T73" fmla="*/ 1 h 155"/>
                <a:gd name="T74" fmla="*/ 74 w 312"/>
                <a:gd name="T75" fmla="*/ 4 h 155"/>
                <a:gd name="T76" fmla="*/ 53 w 312"/>
                <a:gd name="T77" fmla="*/ 6 h 155"/>
                <a:gd name="T78" fmla="*/ 34 w 312"/>
                <a:gd name="T79" fmla="*/ 8 h 155"/>
                <a:gd name="T80" fmla="*/ 18 w 312"/>
                <a:gd name="T81" fmla="*/ 10 h 155"/>
                <a:gd name="T82" fmla="*/ 7 w 312"/>
                <a:gd name="T83" fmla="*/ 12 h 155"/>
                <a:gd name="T84" fmla="*/ 9 w 312"/>
                <a:gd name="T85" fmla="*/ 17 h 155"/>
                <a:gd name="T86" fmla="*/ 11 w 312"/>
                <a:gd name="T87" fmla="*/ 19 h 155"/>
                <a:gd name="T88" fmla="*/ 13 w 312"/>
                <a:gd name="T89" fmla="*/ 19 h 155"/>
                <a:gd name="T90" fmla="*/ 15 w 312"/>
                <a:gd name="T91" fmla="*/ 20 h 155"/>
                <a:gd name="T92" fmla="*/ 18 w 312"/>
                <a:gd name="T93" fmla="*/ 20 h 155"/>
                <a:gd name="T94" fmla="*/ 19 w 312"/>
                <a:gd name="T95" fmla="*/ 20 h 155"/>
                <a:gd name="T96" fmla="*/ 20 w 312"/>
                <a:gd name="T97" fmla="*/ 22 h 155"/>
                <a:gd name="T98" fmla="*/ 20 w 312"/>
                <a:gd name="T99" fmla="*/ 26 h 155"/>
                <a:gd name="T100" fmla="*/ 20 w 312"/>
                <a:gd name="T101" fmla="*/ 30 h 155"/>
                <a:gd name="T102" fmla="*/ 19 w 312"/>
                <a:gd name="T103" fmla="*/ 35 h 155"/>
                <a:gd name="T104" fmla="*/ 18 w 312"/>
                <a:gd name="T105" fmla="*/ 39 h 155"/>
                <a:gd name="T106" fmla="*/ 15 w 312"/>
                <a:gd name="T107" fmla="*/ 42 h 155"/>
                <a:gd name="T108" fmla="*/ 12 w 312"/>
                <a:gd name="T109" fmla="*/ 45 h 155"/>
                <a:gd name="T110" fmla="*/ 9 w 312"/>
                <a:gd name="T111" fmla="*/ 48 h 155"/>
                <a:gd name="T112" fmla="*/ 4 w 312"/>
                <a:gd name="T113" fmla="*/ 49 h 155"/>
                <a:gd name="T114" fmla="*/ 0 w 312"/>
                <a:gd name="T115" fmla="*/ 50 h 155"/>
                <a:gd name="T116" fmla="*/ 74 w 312"/>
                <a:gd name="T117" fmla="*/ 68 h 155"/>
                <a:gd name="T118" fmla="*/ 87 w 312"/>
                <a:gd name="T119" fmla="*/ 111 h 155"/>
                <a:gd name="T120" fmla="*/ 166 w 312"/>
                <a:gd name="T121" fmla="*/ 123 h 155"/>
                <a:gd name="T122" fmla="*/ 192 w 312"/>
                <a:gd name="T123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2" h="155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23" name="Freeform 473"/>
            <p:cNvSpPr>
              <a:spLocks/>
            </p:cNvSpPr>
            <p:nvPr>
              <p:custDataLst>
                <p:tags r:id="rId311"/>
              </p:custDataLst>
            </p:nvPr>
          </p:nvSpPr>
          <p:spPr bwMode="auto">
            <a:xfrm>
              <a:off x="4140014" y="2077558"/>
              <a:ext cx="18791" cy="61054"/>
            </a:xfrm>
            <a:custGeom>
              <a:avLst/>
              <a:gdLst>
                <a:gd name="T0" fmla="*/ 0 w 46"/>
                <a:gd name="T1" fmla="*/ 25 h 50"/>
                <a:gd name="T2" fmla="*/ 2 w 46"/>
                <a:gd name="T3" fmla="*/ 18 h 50"/>
                <a:gd name="T4" fmla="*/ 1 w 46"/>
                <a:gd name="T5" fmla="*/ 14 h 50"/>
                <a:gd name="T6" fmla="*/ 2 w 46"/>
                <a:gd name="T7" fmla="*/ 13 h 50"/>
                <a:gd name="T8" fmla="*/ 3 w 46"/>
                <a:gd name="T9" fmla="*/ 13 h 50"/>
                <a:gd name="T10" fmla="*/ 6 w 46"/>
                <a:gd name="T11" fmla="*/ 12 h 50"/>
                <a:gd name="T12" fmla="*/ 13 w 46"/>
                <a:gd name="T13" fmla="*/ 12 h 50"/>
                <a:gd name="T14" fmla="*/ 46 w 46"/>
                <a:gd name="T15" fmla="*/ 0 h 50"/>
                <a:gd name="T16" fmla="*/ 46 w 46"/>
                <a:gd name="T17" fmla="*/ 50 h 50"/>
                <a:gd name="T18" fmla="*/ 40 w 46"/>
                <a:gd name="T19" fmla="*/ 49 h 50"/>
                <a:gd name="T20" fmla="*/ 33 w 46"/>
                <a:gd name="T21" fmla="*/ 45 h 50"/>
                <a:gd name="T22" fmla="*/ 25 w 46"/>
                <a:gd name="T23" fmla="*/ 41 h 50"/>
                <a:gd name="T24" fmla="*/ 17 w 46"/>
                <a:gd name="T25" fmla="*/ 37 h 50"/>
                <a:gd name="T26" fmla="*/ 5 w 46"/>
                <a:gd name="T27" fmla="*/ 28 h 50"/>
                <a:gd name="T28" fmla="*/ 0 w 46"/>
                <a:gd name="T2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5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24" name="Freeform 474"/>
            <p:cNvSpPr>
              <a:spLocks/>
            </p:cNvSpPr>
            <p:nvPr>
              <p:custDataLst>
                <p:tags r:id="rId312"/>
              </p:custDataLst>
            </p:nvPr>
          </p:nvSpPr>
          <p:spPr bwMode="auto">
            <a:xfrm>
              <a:off x="4837113" y="3962400"/>
              <a:ext cx="69850" cy="241300"/>
            </a:xfrm>
            <a:custGeom>
              <a:avLst/>
              <a:gdLst>
                <a:gd name="T0" fmla="*/ 2147483647 w 166"/>
                <a:gd name="T1" fmla="*/ 2147483647 h 456"/>
                <a:gd name="T2" fmla="*/ 2147483647 w 166"/>
                <a:gd name="T3" fmla="*/ 2147483647 h 456"/>
                <a:gd name="T4" fmla="*/ 2147483647 w 166"/>
                <a:gd name="T5" fmla="*/ 2147483647 h 456"/>
                <a:gd name="T6" fmla="*/ 2147483647 w 166"/>
                <a:gd name="T7" fmla="*/ 2147483647 h 456"/>
                <a:gd name="T8" fmla="*/ 2147483647 w 166"/>
                <a:gd name="T9" fmla="*/ 2147483647 h 456"/>
                <a:gd name="T10" fmla="*/ 2147483647 w 166"/>
                <a:gd name="T11" fmla="*/ 2147483647 h 456"/>
                <a:gd name="T12" fmla="*/ 2147483647 w 166"/>
                <a:gd name="T13" fmla="*/ 2147483647 h 456"/>
                <a:gd name="T14" fmla="*/ 2147483647 w 166"/>
                <a:gd name="T15" fmla="*/ 2147483647 h 456"/>
                <a:gd name="T16" fmla="*/ 2147483647 w 166"/>
                <a:gd name="T17" fmla="*/ 2147483647 h 456"/>
                <a:gd name="T18" fmla="*/ 2147483647 w 166"/>
                <a:gd name="T19" fmla="*/ 2147483647 h 456"/>
                <a:gd name="T20" fmla="*/ 2147483647 w 166"/>
                <a:gd name="T21" fmla="*/ 2147483647 h 456"/>
                <a:gd name="T22" fmla="*/ 2147483647 w 166"/>
                <a:gd name="T23" fmla="*/ 2147483647 h 456"/>
                <a:gd name="T24" fmla="*/ 2147483647 w 166"/>
                <a:gd name="T25" fmla="*/ 2147483647 h 456"/>
                <a:gd name="T26" fmla="*/ 2147483647 w 166"/>
                <a:gd name="T27" fmla="*/ 2147483647 h 456"/>
                <a:gd name="T28" fmla="*/ 2147483647 w 166"/>
                <a:gd name="T29" fmla="*/ 2147483647 h 456"/>
                <a:gd name="T30" fmla="*/ 2147483647 w 166"/>
                <a:gd name="T31" fmla="*/ 2147483647 h 456"/>
                <a:gd name="T32" fmla="*/ 2147483647 w 166"/>
                <a:gd name="T33" fmla="*/ 2147483647 h 456"/>
                <a:gd name="T34" fmla="*/ 2147483647 w 166"/>
                <a:gd name="T35" fmla="*/ 2147483647 h 456"/>
                <a:gd name="T36" fmla="*/ 2147483647 w 166"/>
                <a:gd name="T37" fmla="*/ 2147483647 h 456"/>
                <a:gd name="T38" fmla="*/ 2147483647 w 166"/>
                <a:gd name="T39" fmla="*/ 2147483647 h 456"/>
                <a:gd name="T40" fmla="*/ 2147483647 w 166"/>
                <a:gd name="T41" fmla="*/ 2147483647 h 456"/>
                <a:gd name="T42" fmla="*/ 2147483647 w 166"/>
                <a:gd name="T43" fmla="*/ 2147483647 h 456"/>
                <a:gd name="T44" fmla="*/ 2147483647 w 166"/>
                <a:gd name="T45" fmla="*/ 2147483647 h 456"/>
                <a:gd name="T46" fmla="*/ 2147483647 w 166"/>
                <a:gd name="T47" fmla="*/ 2147483647 h 456"/>
                <a:gd name="T48" fmla="*/ 2147483647 w 166"/>
                <a:gd name="T49" fmla="*/ 2147483647 h 456"/>
                <a:gd name="T50" fmla="*/ 2147483647 w 166"/>
                <a:gd name="T51" fmla="*/ 2147483647 h 456"/>
                <a:gd name="T52" fmla="*/ 2147483647 w 166"/>
                <a:gd name="T53" fmla="*/ 2147483647 h 456"/>
                <a:gd name="T54" fmla="*/ 2147483647 w 166"/>
                <a:gd name="T55" fmla="*/ 2147483647 h 456"/>
                <a:gd name="T56" fmla="*/ 2147483647 w 166"/>
                <a:gd name="T57" fmla="*/ 2147483647 h 456"/>
                <a:gd name="T58" fmla="*/ 2147483647 w 166"/>
                <a:gd name="T59" fmla="*/ 2147483647 h 456"/>
                <a:gd name="T60" fmla="*/ 2147483647 w 166"/>
                <a:gd name="T61" fmla="*/ 2147483647 h 456"/>
                <a:gd name="T62" fmla="*/ 2147483647 w 166"/>
                <a:gd name="T63" fmla="*/ 2147483647 h 456"/>
                <a:gd name="T64" fmla="*/ 2147483647 w 166"/>
                <a:gd name="T65" fmla="*/ 2147483647 h 456"/>
                <a:gd name="T66" fmla="*/ 2147483647 w 166"/>
                <a:gd name="T67" fmla="*/ 2147483647 h 456"/>
                <a:gd name="T68" fmla="*/ 2147483647 w 166"/>
                <a:gd name="T69" fmla="*/ 2147483647 h 456"/>
                <a:gd name="T70" fmla="*/ 2147483647 w 166"/>
                <a:gd name="T71" fmla="*/ 2147483647 h 456"/>
                <a:gd name="T72" fmla="*/ 2147483647 w 166"/>
                <a:gd name="T73" fmla="*/ 2147483647 h 456"/>
                <a:gd name="T74" fmla="*/ 2147483647 w 166"/>
                <a:gd name="T75" fmla="*/ 2147483647 h 456"/>
                <a:gd name="T76" fmla="*/ 2147483647 w 166"/>
                <a:gd name="T77" fmla="*/ 2147483647 h 456"/>
                <a:gd name="T78" fmla="*/ 2147483647 w 166"/>
                <a:gd name="T79" fmla="*/ 2147483647 h 456"/>
                <a:gd name="T80" fmla="*/ 2147483647 w 166"/>
                <a:gd name="T81" fmla="*/ 2147483647 h 456"/>
                <a:gd name="T82" fmla="*/ 2147483647 w 166"/>
                <a:gd name="T83" fmla="*/ 2147483647 h 456"/>
                <a:gd name="T84" fmla="*/ 2147483647 w 166"/>
                <a:gd name="T85" fmla="*/ 2147483647 h 456"/>
                <a:gd name="T86" fmla="*/ 2147483647 w 166"/>
                <a:gd name="T87" fmla="*/ 2147483647 h 456"/>
                <a:gd name="T88" fmla="*/ 2147483647 w 166"/>
                <a:gd name="T89" fmla="*/ 2147483647 h 456"/>
                <a:gd name="T90" fmla="*/ 2147483647 w 166"/>
                <a:gd name="T91" fmla="*/ 2147483647 h 456"/>
                <a:gd name="T92" fmla="*/ 2147483647 w 166"/>
                <a:gd name="T93" fmla="*/ 2147483647 h 456"/>
                <a:gd name="T94" fmla="*/ 2147483647 w 166"/>
                <a:gd name="T95" fmla="*/ 2147483647 h 456"/>
                <a:gd name="T96" fmla="*/ 2147483647 w 166"/>
                <a:gd name="T97" fmla="*/ 2147483647 h 456"/>
                <a:gd name="T98" fmla="*/ 2147483647 w 166"/>
                <a:gd name="T99" fmla="*/ 2147483647 h 456"/>
                <a:gd name="T100" fmla="*/ 2147483647 w 166"/>
                <a:gd name="T101" fmla="*/ 2147483647 h 4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" h="456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5" name="Freeform 475"/>
            <p:cNvSpPr>
              <a:spLocks/>
            </p:cNvSpPr>
            <p:nvPr>
              <p:custDataLst>
                <p:tags r:id="rId313"/>
              </p:custDataLst>
            </p:nvPr>
          </p:nvSpPr>
          <p:spPr bwMode="auto">
            <a:xfrm>
              <a:off x="4329113" y="2533650"/>
              <a:ext cx="14287" cy="57150"/>
            </a:xfrm>
            <a:custGeom>
              <a:avLst/>
              <a:gdLst>
                <a:gd name="T0" fmla="*/ 2147483647 w 27"/>
                <a:gd name="T1" fmla="*/ 0 h 19"/>
                <a:gd name="T2" fmla="*/ 2147483647 w 27"/>
                <a:gd name="T3" fmla="*/ 2147483647 h 19"/>
                <a:gd name="T4" fmla="*/ 2147483647 w 27"/>
                <a:gd name="T5" fmla="*/ 2147483647 h 19"/>
                <a:gd name="T6" fmla="*/ 2147483647 w 27"/>
                <a:gd name="T7" fmla="*/ 2147483647 h 19"/>
                <a:gd name="T8" fmla="*/ 0 w 27"/>
                <a:gd name="T9" fmla="*/ 2147483647 h 19"/>
                <a:gd name="T10" fmla="*/ 2147483647 w 27"/>
                <a:gd name="T11" fmla="*/ 2147483647 h 19"/>
                <a:gd name="T12" fmla="*/ 2147483647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6" name="Freeform 476"/>
            <p:cNvSpPr>
              <a:spLocks/>
            </p:cNvSpPr>
            <p:nvPr>
              <p:custDataLst>
                <p:tags r:id="rId314"/>
              </p:custDataLst>
            </p:nvPr>
          </p:nvSpPr>
          <p:spPr bwMode="auto">
            <a:xfrm>
              <a:off x="4648200" y="4154488"/>
              <a:ext cx="188913" cy="217487"/>
            </a:xfrm>
            <a:custGeom>
              <a:avLst/>
              <a:gdLst>
                <a:gd name="T0" fmla="*/ 2147483647 w 438"/>
                <a:gd name="T1" fmla="*/ 2147483647 h 406"/>
                <a:gd name="T2" fmla="*/ 2147483647 w 438"/>
                <a:gd name="T3" fmla="*/ 2147483647 h 406"/>
                <a:gd name="T4" fmla="*/ 2147483647 w 438"/>
                <a:gd name="T5" fmla="*/ 2147483647 h 406"/>
                <a:gd name="T6" fmla="*/ 2147483647 w 438"/>
                <a:gd name="T7" fmla="*/ 2147483647 h 406"/>
                <a:gd name="T8" fmla="*/ 2147483647 w 438"/>
                <a:gd name="T9" fmla="*/ 2147483647 h 406"/>
                <a:gd name="T10" fmla="*/ 2147483647 w 438"/>
                <a:gd name="T11" fmla="*/ 2147483647 h 406"/>
                <a:gd name="T12" fmla="*/ 2147483647 w 438"/>
                <a:gd name="T13" fmla="*/ 2147483647 h 406"/>
                <a:gd name="T14" fmla="*/ 2147483647 w 438"/>
                <a:gd name="T15" fmla="*/ 2147483647 h 406"/>
                <a:gd name="T16" fmla="*/ 2147483647 w 438"/>
                <a:gd name="T17" fmla="*/ 2147483647 h 406"/>
                <a:gd name="T18" fmla="*/ 2147483647 w 438"/>
                <a:gd name="T19" fmla="*/ 2147483647 h 406"/>
                <a:gd name="T20" fmla="*/ 2147483647 w 438"/>
                <a:gd name="T21" fmla="*/ 2147483647 h 406"/>
                <a:gd name="T22" fmla="*/ 2147483647 w 438"/>
                <a:gd name="T23" fmla="*/ 2147483647 h 406"/>
                <a:gd name="T24" fmla="*/ 2147483647 w 438"/>
                <a:gd name="T25" fmla="*/ 2147483647 h 406"/>
                <a:gd name="T26" fmla="*/ 2147483647 w 438"/>
                <a:gd name="T27" fmla="*/ 2147483647 h 406"/>
                <a:gd name="T28" fmla="*/ 2147483647 w 438"/>
                <a:gd name="T29" fmla="*/ 2147483647 h 406"/>
                <a:gd name="T30" fmla="*/ 2147483647 w 438"/>
                <a:gd name="T31" fmla="*/ 2147483647 h 406"/>
                <a:gd name="T32" fmla="*/ 2147483647 w 438"/>
                <a:gd name="T33" fmla="*/ 2147483647 h 406"/>
                <a:gd name="T34" fmla="*/ 2147483647 w 438"/>
                <a:gd name="T35" fmla="*/ 2147483647 h 406"/>
                <a:gd name="T36" fmla="*/ 2147483647 w 438"/>
                <a:gd name="T37" fmla="*/ 2147483647 h 406"/>
                <a:gd name="T38" fmla="*/ 2147483647 w 438"/>
                <a:gd name="T39" fmla="*/ 2147483647 h 406"/>
                <a:gd name="T40" fmla="*/ 2147483647 w 438"/>
                <a:gd name="T41" fmla="*/ 2147483647 h 406"/>
                <a:gd name="T42" fmla="*/ 2147483647 w 438"/>
                <a:gd name="T43" fmla="*/ 2147483647 h 406"/>
                <a:gd name="T44" fmla="*/ 2147483647 w 438"/>
                <a:gd name="T45" fmla="*/ 2147483647 h 406"/>
                <a:gd name="T46" fmla="*/ 2147483647 w 438"/>
                <a:gd name="T47" fmla="*/ 2147483647 h 406"/>
                <a:gd name="T48" fmla="*/ 2147483647 w 438"/>
                <a:gd name="T49" fmla="*/ 2147483647 h 406"/>
                <a:gd name="T50" fmla="*/ 2147483647 w 438"/>
                <a:gd name="T51" fmla="*/ 2147483647 h 406"/>
                <a:gd name="T52" fmla="*/ 2147483647 w 438"/>
                <a:gd name="T53" fmla="*/ 2147483647 h 406"/>
                <a:gd name="T54" fmla="*/ 2147483647 w 438"/>
                <a:gd name="T55" fmla="*/ 2147483647 h 406"/>
                <a:gd name="T56" fmla="*/ 2147483647 w 438"/>
                <a:gd name="T57" fmla="*/ 2147483647 h 406"/>
                <a:gd name="T58" fmla="*/ 2147483647 w 438"/>
                <a:gd name="T59" fmla="*/ 2147483647 h 406"/>
                <a:gd name="T60" fmla="*/ 2147483647 w 438"/>
                <a:gd name="T61" fmla="*/ 2147483647 h 406"/>
                <a:gd name="T62" fmla="*/ 2147483647 w 438"/>
                <a:gd name="T63" fmla="*/ 2147483647 h 406"/>
                <a:gd name="T64" fmla="*/ 0 w 438"/>
                <a:gd name="T65" fmla="*/ 2147483647 h 406"/>
                <a:gd name="T66" fmla="*/ 2147483647 w 438"/>
                <a:gd name="T67" fmla="*/ 2147483647 h 406"/>
                <a:gd name="T68" fmla="*/ 2147483647 w 438"/>
                <a:gd name="T69" fmla="*/ 2147483647 h 406"/>
                <a:gd name="T70" fmla="*/ 2147483647 w 438"/>
                <a:gd name="T71" fmla="*/ 2147483647 h 406"/>
                <a:gd name="T72" fmla="*/ 2147483647 w 438"/>
                <a:gd name="T73" fmla="*/ 2147483647 h 406"/>
                <a:gd name="T74" fmla="*/ 2147483647 w 438"/>
                <a:gd name="T75" fmla="*/ 2147483647 h 406"/>
                <a:gd name="T76" fmla="*/ 2147483647 w 438"/>
                <a:gd name="T77" fmla="*/ 2147483647 h 406"/>
                <a:gd name="T78" fmla="*/ 2147483647 w 438"/>
                <a:gd name="T79" fmla="*/ 2147483647 h 406"/>
                <a:gd name="T80" fmla="*/ 2147483647 w 438"/>
                <a:gd name="T81" fmla="*/ 2147483647 h 406"/>
                <a:gd name="T82" fmla="*/ 2147483647 w 438"/>
                <a:gd name="T83" fmla="*/ 2147483647 h 406"/>
                <a:gd name="T84" fmla="*/ 2147483647 w 438"/>
                <a:gd name="T85" fmla="*/ 2147483647 h 406"/>
                <a:gd name="T86" fmla="*/ 2147483647 w 438"/>
                <a:gd name="T87" fmla="*/ 2147483647 h 406"/>
                <a:gd name="T88" fmla="*/ 2147483647 w 438"/>
                <a:gd name="T89" fmla="*/ 2147483647 h 406"/>
                <a:gd name="T90" fmla="*/ 2147483647 w 438"/>
                <a:gd name="T91" fmla="*/ 2147483647 h 406"/>
                <a:gd name="T92" fmla="*/ 2147483647 w 438"/>
                <a:gd name="T93" fmla="*/ 2147483647 h 406"/>
                <a:gd name="T94" fmla="*/ 2147483647 w 438"/>
                <a:gd name="T95" fmla="*/ 2147483647 h 406"/>
                <a:gd name="T96" fmla="*/ 2147483647 w 438"/>
                <a:gd name="T97" fmla="*/ 2147483647 h 406"/>
                <a:gd name="T98" fmla="*/ 2147483647 w 438"/>
                <a:gd name="T99" fmla="*/ 2147483647 h 406"/>
                <a:gd name="T100" fmla="*/ 2147483647 w 438"/>
                <a:gd name="T101" fmla="*/ 2147483647 h 406"/>
                <a:gd name="T102" fmla="*/ 2147483647 w 438"/>
                <a:gd name="T103" fmla="*/ 2147483647 h 406"/>
                <a:gd name="T104" fmla="*/ 2147483647 w 438"/>
                <a:gd name="T105" fmla="*/ 2147483647 h 406"/>
                <a:gd name="T106" fmla="*/ 2147483647 w 438"/>
                <a:gd name="T107" fmla="*/ 2147483647 h 406"/>
                <a:gd name="T108" fmla="*/ 2147483647 w 438"/>
                <a:gd name="T109" fmla="*/ 2147483647 h 4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38" h="406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7" name="Freeform 477"/>
            <p:cNvSpPr>
              <a:spLocks/>
            </p:cNvSpPr>
            <p:nvPr>
              <p:custDataLst>
                <p:tags r:id="rId315"/>
              </p:custDataLst>
            </p:nvPr>
          </p:nvSpPr>
          <p:spPr bwMode="auto">
            <a:xfrm>
              <a:off x="4560888" y="3930650"/>
              <a:ext cx="293687" cy="300038"/>
            </a:xfrm>
            <a:custGeom>
              <a:avLst/>
              <a:gdLst>
                <a:gd name="T0" fmla="*/ 2147483647 w 678"/>
                <a:gd name="T1" fmla="*/ 2147483647 h 574"/>
                <a:gd name="T2" fmla="*/ 2147483647 w 678"/>
                <a:gd name="T3" fmla="*/ 2147483647 h 574"/>
                <a:gd name="T4" fmla="*/ 2147483647 w 678"/>
                <a:gd name="T5" fmla="*/ 2147483647 h 574"/>
                <a:gd name="T6" fmla="*/ 2147483647 w 678"/>
                <a:gd name="T7" fmla="*/ 2147483647 h 574"/>
                <a:gd name="T8" fmla="*/ 2147483647 w 678"/>
                <a:gd name="T9" fmla="*/ 2147483647 h 574"/>
                <a:gd name="T10" fmla="*/ 2147483647 w 678"/>
                <a:gd name="T11" fmla="*/ 2147483647 h 574"/>
                <a:gd name="T12" fmla="*/ 2147483647 w 678"/>
                <a:gd name="T13" fmla="*/ 2147483647 h 574"/>
                <a:gd name="T14" fmla="*/ 2147483647 w 678"/>
                <a:gd name="T15" fmla="*/ 2147483647 h 574"/>
                <a:gd name="T16" fmla="*/ 2147483647 w 678"/>
                <a:gd name="T17" fmla="*/ 2147483647 h 574"/>
                <a:gd name="T18" fmla="*/ 2147483647 w 678"/>
                <a:gd name="T19" fmla="*/ 2147483647 h 574"/>
                <a:gd name="T20" fmla="*/ 2147483647 w 678"/>
                <a:gd name="T21" fmla="*/ 2147483647 h 574"/>
                <a:gd name="T22" fmla="*/ 2147483647 w 678"/>
                <a:gd name="T23" fmla="*/ 2147483647 h 574"/>
                <a:gd name="T24" fmla="*/ 2147483647 w 678"/>
                <a:gd name="T25" fmla="*/ 2147483647 h 574"/>
                <a:gd name="T26" fmla="*/ 2147483647 w 678"/>
                <a:gd name="T27" fmla="*/ 2147483647 h 574"/>
                <a:gd name="T28" fmla="*/ 2147483647 w 678"/>
                <a:gd name="T29" fmla="*/ 2147483647 h 574"/>
                <a:gd name="T30" fmla="*/ 2147483647 w 678"/>
                <a:gd name="T31" fmla="*/ 2147483647 h 574"/>
                <a:gd name="T32" fmla="*/ 2147483647 w 678"/>
                <a:gd name="T33" fmla="*/ 2147483647 h 574"/>
                <a:gd name="T34" fmla="*/ 2147483647 w 678"/>
                <a:gd name="T35" fmla="*/ 2147483647 h 574"/>
                <a:gd name="T36" fmla="*/ 2147483647 w 678"/>
                <a:gd name="T37" fmla="*/ 2147483647 h 574"/>
                <a:gd name="T38" fmla="*/ 2147483647 w 678"/>
                <a:gd name="T39" fmla="*/ 2147483647 h 574"/>
                <a:gd name="T40" fmla="*/ 2147483647 w 678"/>
                <a:gd name="T41" fmla="*/ 2147483647 h 574"/>
                <a:gd name="T42" fmla="*/ 2147483647 w 678"/>
                <a:gd name="T43" fmla="*/ 2147483647 h 574"/>
                <a:gd name="T44" fmla="*/ 2147483647 w 678"/>
                <a:gd name="T45" fmla="*/ 2147483647 h 574"/>
                <a:gd name="T46" fmla="*/ 2147483647 w 678"/>
                <a:gd name="T47" fmla="*/ 2147483647 h 574"/>
                <a:gd name="T48" fmla="*/ 2147483647 w 678"/>
                <a:gd name="T49" fmla="*/ 2147483647 h 574"/>
                <a:gd name="T50" fmla="*/ 2147483647 w 678"/>
                <a:gd name="T51" fmla="*/ 2147483647 h 574"/>
                <a:gd name="T52" fmla="*/ 2147483647 w 678"/>
                <a:gd name="T53" fmla="*/ 2147483647 h 574"/>
                <a:gd name="T54" fmla="*/ 2147483647 w 678"/>
                <a:gd name="T55" fmla="*/ 2147483647 h 574"/>
                <a:gd name="T56" fmla="*/ 2147483647 w 678"/>
                <a:gd name="T57" fmla="*/ 2147483647 h 574"/>
                <a:gd name="T58" fmla="*/ 2147483647 w 678"/>
                <a:gd name="T59" fmla="*/ 2147483647 h 574"/>
                <a:gd name="T60" fmla="*/ 2147483647 w 678"/>
                <a:gd name="T61" fmla="*/ 2147483647 h 574"/>
                <a:gd name="T62" fmla="*/ 2147483647 w 678"/>
                <a:gd name="T63" fmla="*/ 2147483647 h 574"/>
                <a:gd name="T64" fmla="*/ 0 w 678"/>
                <a:gd name="T65" fmla="*/ 2147483647 h 574"/>
                <a:gd name="T66" fmla="*/ 2147483647 w 678"/>
                <a:gd name="T67" fmla="*/ 2147483647 h 574"/>
                <a:gd name="T68" fmla="*/ 2147483647 w 678"/>
                <a:gd name="T69" fmla="*/ 2147483647 h 574"/>
                <a:gd name="T70" fmla="*/ 2147483647 w 678"/>
                <a:gd name="T71" fmla="*/ 2147483647 h 574"/>
                <a:gd name="T72" fmla="*/ 2147483647 w 678"/>
                <a:gd name="T73" fmla="*/ 2147483647 h 574"/>
                <a:gd name="T74" fmla="*/ 2147483647 w 678"/>
                <a:gd name="T75" fmla="*/ 2147483647 h 574"/>
                <a:gd name="T76" fmla="*/ 2147483647 w 678"/>
                <a:gd name="T77" fmla="*/ 2147483647 h 574"/>
                <a:gd name="T78" fmla="*/ 2147483647 w 678"/>
                <a:gd name="T79" fmla="*/ 2147483647 h 574"/>
                <a:gd name="T80" fmla="*/ 2147483647 w 678"/>
                <a:gd name="T81" fmla="*/ 2147483647 h 574"/>
                <a:gd name="T82" fmla="*/ 2147483647 w 678"/>
                <a:gd name="T83" fmla="*/ 2147483647 h 574"/>
                <a:gd name="T84" fmla="*/ 2147483647 w 678"/>
                <a:gd name="T85" fmla="*/ 2147483647 h 574"/>
                <a:gd name="T86" fmla="*/ 2147483647 w 678"/>
                <a:gd name="T87" fmla="*/ 2147483647 h 574"/>
                <a:gd name="T88" fmla="*/ 2147483647 w 678"/>
                <a:gd name="T89" fmla="*/ 2147483647 h 574"/>
                <a:gd name="T90" fmla="*/ 2147483647 w 678"/>
                <a:gd name="T91" fmla="*/ 2147483647 h 574"/>
                <a:gd name="T92" fmla="*/ 2147483647 w 678"/>
                <a:gd name="T93" fmla="*/ 2147483647 h 574"/>
                <a:gd name="T94" fmla="*/ 2147483647 w 678"/>
                <a:gd name="T95" fmla="*/ 2147483647 h 574"/>
                <a:gd name="T96" fmla="*/ 2147483647 w 678"/>
                <a:gd name="T97" fmla="*/ 2147483647 h 574"/>
                <a:gd name="T98" fmla="*/ 2147483647 w 678"/>
                <a:gd name="T99" fmla="*/ 2147483647 h 574"/>
                <a:gd name="T100" fmla="*/ 2147483647 w 678"/>
                <a:gd name="T101" fmla="*/ 2147483647 h 574"/>
                <a:gd name="T102" fmla="*/ 2147483647 w 678"/>
                <a:gd name="T103" fmla="*/ 2147483647 h 574"/>
                <a:gd name="T104" fmla="*/ 2147483647 w 678"/>
                <a:gd name="T105" fmla="*/ 2147483647 h 574"/>
                <a:gd name="T106" fmla="*/ 2147483647 w 678"/>
                <a:gd name="T107" fmla="*/ 2147483647 h 574"/>
                <a:gd name="T108" fmla="*/ 2147483647 w 678"/>
                <a:gd name="T109" fmla="*/ 2147483647 h 574"/>
                <a:gd name="T110" fmla="*/ 2147483647 w 678"/>
                <a:gd name="T111" fmla="*/ 2147483647 h 574"/>
                <a:gd name="T112" fmla="*/ 2147483647 w 678"/>
                <a:gd name="T113" fmla="*/ 2147483647 h 574"/>
                <a:gd name="T114" fmla="*/ 2147483647 w 678"/>
                <a:gd name="T115" fmla="*/ 2147483647 h 574"/>
                <a:gd name="T116" fmla="*/ 2147483647 w 678"/>
                <a:gd name="T117" fmla="*/ 2147483647 h 5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78" h="574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8" name="Freeform 478"/>
            <p:cNvSpPr>
              <a:spLocks/>
            </p:cNvSpPr>
            <p:nvPr>
              <p:custDataLst>
                <p:tags r:id="rId316"/>
              </p:custDataLst>
            </p:nvPr>
          </p:nvSpPr>
          <p:spPr bwMode="auto">
            <a:xfrm>
              <a:off x="4297363" y="4203700"/>
              <a:ext cx="350837" cy="381000"/>
            </a:xfrm>
            <a:custGeom>
              <a:avLst/>
              <a:gdLst>
                <a:gd name="T0" fmla="*/ 2147483647 w 810"/>
                <a:gd name="T1" fmla="*/ 2147483647 h 727"/>
                <a:gd name="T2" fmla="*/ 2147483647 w 810"/>
                <a:gd name="T3" fmla="*/ 2147483647 h 727"/>
                <a:gd name="T4" fmla="*/ 2147483647 w 810"/>
                <a:gd name="T5" fmla="*/ 2147483647 h 727"/>
                <a:gd name="T6" fmla="*/ 2147483647 w 810"/>
                <a:gd name="T7" fmla="*/ 2147483647 h 727"/>
                <a:gd name="T8" fmla="*/ 2147483647 w 810"/>
                <a:gd name="T9" fmla="*/ 2147483647 h 727"/>
                <a:gd name="T10" fmla="*/ 2147483647 w 810"/>
                <a:gd name="T11" fmla="*/ 2147483647 h 727"/>
                <a:gd name="T12" fmla="*/ 2147483647 w 810"/>
                <a:gd name="T13" fmla="*/ 2147483647 h 727"/>
                <a:gd name="T14" fmla="*/ 2147483647 w 810"/>
                <a:gd name="T15" fmla="*/ 2147483647 h 727"/>
                <a:gd name="T16" fmla="*/ 2147483647 w 810"/>
                <a:gd name="T17" fmla="*/ 0 h 727"/>
                <a:gd name="T18" fmla="*/ 2147483647 w 810"/>
                <a:gd name="T19" fmla="*/ 2147483647 h 727"/>
                <a:gd name="T20" fmla="*/ 2147483647 w 810"/>
                <a:gd name="T21" fmla="*/ 2147483647 h 727"/>
                <a:gd name="T22" fmla="*/ 0 w 810"/>
                <a:gd name="T23" fmla="*/ 2147483647 h 727"/>
                <a:gd name="T24" fmla="*/ 2147483647 w 810"/>
                <a:gd name="T25" fmla="*/ 2147483647 h 727"/>
                <a:gd name="T26" fmla="*/ 2147483647 w 810"/>
                <a:gd name="T27" fmla="*/ 2147483647 h 727"/>
                <a:gd name="T28" fmla="*/ 2147483647 w 810"/>
                <a:gd name="T29" fmla="*/ 2147483647 h 727"/>
                <a:gd name="T30" fmla="*/ 2147483647 w 810"/>
                <a:gd name="T31" fmla="*/ 2147483647 h 727"/>
                <a:gd name="T32" fmla="*/ 2147483647 w 810"/>
                <a:gd name="T33" fmla="*/ 2147483647 h 727"/>
                <a:gd name="T34" fmla="*/ 2147483647 w 810"/>
                <a:gd name="T35" fmla="*/ 2147483647 h 727"/>
                <a:gd name="T36" fmla="*/ 2147483647 w 810"/>
                <a:gd name="T37" fmla="*/ 2147483647 h 727"/>
                <a:gd name="T38" fmla="*/ 2147483647 w 810"/>
                <a:gd name="T39" fmla="*/ 2147483647 h 727"/>
                <a:gd name="T40" fmla="*/ 2147483647 w 810"/>
                <a:gd name="T41" fmla="*/ 2147483647 h 727"/>
                <a:gd name="T42" fmla="*/ 2147483647 w 810"/>
                <a:gd name="T43" fmla="*/ 2147483647 h 727"/>
                <a:gd name="T44" fmla="*/ 2147483647 w 810"/>
                <a:gd name="T45" fmla="*/ 2147483647 h 727"/>
                <a:gd name="T46" fmla="*/ 2147483647 w 810"/>
                <a:gd name="T47" fmla="*/ 2147483647 h 727"/>
                <a:gd name="T48" fmla="*/ 2147483647 w 810"/>
                <a:gd name="T49" fmla="*/ 2147483647 h 727"/>
                <a:gd name="T50" fmla="*/ 2147483647 w 810"/>
                <a:gd name="T51" fmla="*/ 2147483647 h 727"/>
                <a:gd name="T52" fmla="*/ 2147483647 w 810"/>
                <a:gd name="T53" fmla="*/ 2147483647 h 727"/>
                <a:gd name="T54" fmla="*/ 2147483647 w 810"/>
                <a:gd name="T55" fmla="*/ 2147483647 h 727"/>
                <a:gd name="T56" fmla="*/ 2147483647 w 810"/>
                <a:gd name="T57" fmla="*/ 2147483647 h 727"/>
                <a:gd name="T58" fmla="*/ 2147483647 w 810"/>
                <a:gd name="T59" fmla="*/ 2147483647 h 727"/>
                <a:gd name="T60" fmla="*/ 2147483647 w 810"/>
                <a:gd name="T61" fmla="*/ 2147483647 h 727"/>
                <a:gd name="T62" fmla="*/ 2147483647 w 810"/>
                <a:gd name="T63" fmla="*/ 2147483647 h 727"/>
                <a:gd name="T64" fmla="*/ 2147483647 w 810"/>
                <a:gd name="T65" fmla="*/ 2147483647 h 727"/>
                <a:gd name="T66" fmla="*/ 2147483647 w 810"/>
                <a:gd name="T67" fmla="*/ 2147483647 h 727"/>
                <a:gd name="T68" fmla="*/ 2147483647 w 810"/>
                <a:gd name="T69" fmla="*/ 2147483647 h 727"/>
                <a:gd name="T70" fmla="*/ 2147483647 w 810"/>
                <a:gd name="T71" fmla="*/ 2147483647 h 727"/>
                <a:gd name="T72" fmla="*/ 2147483647 w 810"/>
                <a:gd name="T73" fmla="*/ 2147483647 h 727"/>
                <a:gd name="T74" fmla="*/ 2147483647 w 810"/>
                <a:gd name="T75" fmla="*/ 2147483647 h 727"/>
                <a:gd name="T76" fmla="*/ 2147483647 w 810"/>
                <a:gd name="T77" fmla="*/ 2147483647 h 727"/>
                <a:gd name="T78" fmla="*/ 2147483647 w 810"/>
                <a:gd name="T79" fmla="*/ 2147483647 h 727"/>
                <a:gd name="T80" fmla="*/ 2147483647 w 810"/>
                <a:gd name="T81" fmla="*/ 2147483647 h 727"/>
                <a:gd name="T82" fmla="*/ 2147483647 w 810"/>
                <a:gd name="T83" fmla="*/ 2147483647 h 727"/>
                <a:gd name="T84" fmla="*/ 2147483647 w 810"/>
                <a:gd name="T85" fmla="*/ 2147483647 h 727"/>
                <a:gd name="T86" fmla="*/ 2147483647 w 810"/>
                <a:gd name="T87" fmla="*/ 2147483647 h 727"/>
                <a:gd name="T88" fmla="*/ 2147483647 w 810"/>
                <a:gd name="T89" fmla="*/ 2147483647 h 727"/>
                <a:gd name="T90" fmla="*/ 2147483647 w 810"/>
                <a:gd name="T91" fmla="*/ 2147483647 h 727"/>
                <a:gd name="T92" fmla="*/ 2147483647 w 810"/>
                <a:gd name="T93" fmla="*/ 2147483647 h 727"/>
                <a:gd name="T94" fmla="*/ 2147483647 w 810"/>
                <a:gd name="T95" fmla="*/ 2147483647 h 727"/>
                <a:gd name="T96" fmla="*/ 2147483647 w 810"/>
                <a:gd name="T97" fmla="*/ 2147483647 h 727"/>
                <a:gd name="T98" fmla="*/ 2147483647 w 810"/>
                <a:gd name="T99" fmla="*/ 2147483647 h 727"/>
                <a:gd name="T100" fmla="*/ 2147483647 w 810"/>
                <a:gd name="T101" fmla="*/ 2147483647 h 727"/>
                <a:gd name="T102" fmla="*/ 2147483647 w 810"/>
                <a:gd name="T103" fmla="*/ 2147483647 h 72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10" h="727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9" name="Freeform 479"/>
            <p:cNvSpPr>
              <a:spLocks/>
            </p:cNvSpPr>
            <p:nvPr>
              <p:custDataLst>
                <p:tags r:id="rId317"/>
              </p:custDataLst>
            </p:nvPr>
          </p:nvSpPr>
          <p:spPr bwMode="auto">
            <a:xfrm>
              <a:off x="3576638" y="3133725"/>
              <a:ext cx="161925" cy="141288"/>
            </a:xfrm>
            <a:custGeom>
              <a:avLst/>
              <a:gdLst>
                <a:gd name="T0" fmla="*/ 2147483647 w 365"/>
                <a:gd name="T1" fmla="*/ 2147483647 h 271"/>
                <a:gd name="T2" fmla="*/ 2147483647 w 365"/>
                <a:gd name="T3" fmla="*/ 2147483647 h 271"/>
                <a:gd name="T4" fmla="*/ 2147483647 w 365"/>
                <a:gd name="T5" fmla="*/ 2147483647 h 271"/>
                <a:gd name="T6" fmla="*/ 2147483647 w 365"/>
                <a:gd name="T7" fmla="*/ 2147483647 h 271"/>
                <a:gd name="T8" fmla="*/ 2147483647 w 365"/>
                <a:gd name="T9" fmla="*/ 2147483647 h 271"/>
                <a:gd name="T10" fmla="*/ 2147483647 w 365"/>
                <a:gd name="T11" fmla="*/ 2147483647 h 271"/>
                <a:gd name="T12" fmla="*/ 2147483647 w 365"/>
                <a:gd name="T13" fmla="*/ 2147483647 h 271"/>
                <a:gd name="T14" fmla="*/ 2147483647 w 365"/>
                <a:gd name="T15" fmla="*/ 2147483647 h 271"/>
                <a:gd name="T16" fmla="*/ 2147483647 w 365"/>
                <a:gd name="T17" fmla="*/ 2147483647 h 271"/>
                <a:gd name="T18" fmla="*/ 2147483647 w 365"/>
                <a:gd name="T19" fmla="*/ 2147483647 h 271"/>
                <a:gd name="T20" fmla="*/ 2147483647 w 365"/>
                <a:gd name="T21" fmla="*/ 2147483647 h 271"/>
                <a:gd name="T22" fmla="*/ 2147483647 w 365"/>
                <a:gd name="T23" fmla="*/ 2147483647 h 271"/>
                <a:gd name="T24" fmla="*/ 2147483647 w 365"/>
                <a:gd name="T25" fmla="*/ 2147483647 h 271"/>
                <a:gd name="T26" fmla="*/ 2147483647 w 365"/>
                <a:gd name="T27" fmla="*/ 2147483647 h 271"/>
                <a:gd name="T28" fmla="*/ 2147483647 w 365"/>
                <a:gd name="T29" fmla="*/ 2147483647 h 271"/>
                <a:gd name="T30" fmla="*/ 2147483647 w 365"/>
                <a:gd name="T31" fmla="*/ 2147483647 h 271"/>
                <a:gd name="T32" fmla="*/ 2147483647 w 365"/>
                <a:gd name="T33" fmla="*/ 2147483647 h 271"/>
                <a:gd name="T34" fmla="*/ 2147483647 w 365"/>
                <a:gd name="T35" fmla="*/ 2147483647 h 271"/>
                <a:gd name="T36" fmla="*/ 2147483647 w 365"/>
                <a:gd name="T37" fmla="*/ 2147483647 h 271"/>
                <a:gd name="T38" fmla="*/ 2147483647 w 365"/>
                <a:gd name="T39" fmla="*/ 2147483647 h 271"/>
                <a:gd name="T40" fmla="*/ 2147483647 w 365"/>
                <a:gd name="T41" fmla="*/ 2147483647 h 271"/>
                <a:gd name="T42" fmla="*/ 2147483647 w 365"/>
                <a:gd name="T43" fmla="*/ 2147483647 h 271"/>
                <a:gd name="T44" fmla="*/ 2147483647 w 365"/>
                <a:gd name="T45" fmla="*/ 2147483647 h 271"/>
                <a:gd name="T46" fmla="*/ 2147483647 w 365"/>
                <a:gd name="T47" fmla="*/ 2147483647 h 271"/>
                <a:gd name="T48" fmla="*/ 2147483647 w 365"/>
                <a:gd name="T49" fmla="*/ 2147483647 h 271"/>
                <a:gd name="T50" fmla="*/ 2147483647 w 365"/>
                <a:gd name="T51" fmla="*/ 2147483647 h 271"/>
                <a:gd name="T52" fmla="*/ 2147483647 w 365"/>
                <a:gd name="T53" fmla="*/ 2147483647 h 271"/>
                <a:gd name="T54" fmla="*/ 2147483647 w 365"/>
                <a:gd name="T55" fmla="*/ 2147483647 h 271"/>
                <a:gd name="T56" fmla="*/ 2147483647 w 365"/>
                <a:gd name="T57" fmla="*/ 2147483647 h 271"/>
                <a:gd name="T58" fmla="*/ 2147483647 w 365"/>
                <a:gd name="T59" fmla="*/ 2147483647 h 271"/>
                <a:gd name="T60" fmla="*/ 2147483647 w 365"/>
                <a:gd name="T61" fmla="*/ 2147483647 h 271"/>
                <a:gd name="T62" fmla="*/ 2147483647 w 365"/>
                <a:gd name="T63" fmla="*/ 2147483647 h 271"/>
                <a:gd name="T64" fmla="*/ 0 w 365"/>
                <a:gd name="T65" fmla="*/ 2147483647 h 271"/>
                <a:gd name="T66" fmla="*/ 2147483647 w 365"/>
                <a:gd name="T67" fmla="*/ 2147483647 h 271"/>
                <a:gd name="T68" fmla="*/ 2147483647 w 365"/>
                <a:gd name="T69" fmla="*/ 2147483647 h 271"/>
                <a:gd name="T70" fmla="*/ 2147483647 w 365"/>
                <a:gd name="T71" fmla="*/ 2147483647 h 271"/>
                <a:gd name="T72" fmla="*/ 2147483647 w 365"/>
                <a:gd name="T73" fmla="*/ 2147483647 h 271"/>
                <a:gd name="T74" fmla="*/ 2147483647 w 365"/>
                <a:gd name="T75" fmla="*/ 2147483647 h 271"/>
                <a:gd name="T76" fmla="*/ 2147483647 w 365"/>
                <a:gd name="T77" fmla="*/ 2147483647 h 271"/>
                <a:gd name="T78" fmla="*/ 2147483647 w 365"/>
                <a:gd name="T79" fmla="*/ 2147483647 h 271"/>
                <a:gd name="T80" fmla="*/ 2147483647 w 365"/>
                <a:gd name="T81" fmla="*/ 2147483647 h 271"/>
                <a:gd name="T82" fmla="*/ 2147483647 w 365"/>
                <a:gd name="T83" fmla="*/ 2147483647 h 271"/>
                <a:gd name="T84" fmla="*/ 2147483647 w 365"/>
                <a:gd name="T85" fmla="*/ 0 h 271"/>
                <a:gd name="T86" fmla="*/ 2147483647 w 365"/>
                <a:gd name="T87" fmla="*/ 2147483647 h 271"/>
                <a:gd name="T88" fmla="*/ 2147483647 w 365"/>
                <a:gd name="T89" fmla="*/ 2147483647 h 271"/>
                <a:gd name="T90" fmla="*/ 2147483647 w 365"/>
                <a:gd name="T91" fmla="*/ 2147483647 h 271"/>
                <a:gd name="T92" fmla="*/ 2147483647 w 365"/>
                <a:gd name="T93" fmla="*/ 2147483647 h 271"/>
                <a:gd name="T94" fmla="*/ 2147483647 w 365"/>
                <a:gd name="T95" fmla="*/ 2147483647 h 271"/>
                <a:gd name="T96" fmla="*/ 2147483647 w 365"/>
                <a:gd name="T97" fmla="*/ 2147483647 h 271"/>
                <a:gd name="T98" fmla="*/ 2147483647 w 365"/>
                <a:gd name="T99" fmla="*/ 2147483647 h 271"/>
                <a:gd name="T100" fmla="*/ 2147483647 w 365"/>
                <a:gd name="T101" fmla="*/ 2147483647 h 271"/>
                <a:gd name="T102" fmla="*/ 2147483647 w 365"/>
                <a:gd name="T103" fmla="*/ 2147483647 h 271"/>
                <a:gd name="T104" fmla="*/ 2147483647 w 365"/>
                <a:gd name="T105" fmla="*/ 2147483647 h 271"/>
                <a:gd name="T106" fmla="*/ 2147483647 w 365"/>
                <a:gd name="T107" fmla="*/ 2147483647 h 271"/>
                <a:gd name="T108" fmla="*/ 2147483647 w 365"/>
                <a:gd name="T109" fmla="*/ 2147483647 h 271"/>
                <a:gd name="T110" fmla="*/ 2147483647 w 365"/>
                <a:gd name="T111" fmla="*/ 2147483647 h 271"/>
                <a:gd name="T112" fmla="*/ 2147483647 w 365"/>
                <a:gd name="T113" fmla="*/ 2147483647 h 271"/>
                <a:gd name="T114" fmla="*/ 2147483647 w 365"/>
                <a:gd name="T115" fmla="*/ 2147483647 h 271"/>
                <a:gd name="T116" fmla="*/ 2147483647 w 365"/>
                <a:gd name="T117" fmla="*/ 2147483647 h 2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65" h="271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30" name="Freeform 480"/>
            <p:cNvSpPr>
              <a:spLocks/>
            </p:cNvSpPr>
            <p:nvPr>
              <p:custDataLst>
                <p:tags r:id="rId318"/>
              </p:custDataLst>
            </p:nvPr>
          </p:nvSpPr>
          <p:spPr bwMode="auto">
            <a:xfrm>
              <a:off x="4749800" y="3695700"/>
              <a:ext cx="269875" cy="334963"/>
            </a:xfrm>
            <a:custGeom>
              <a:avLst/>
              <a:gdLst>
                <a:gd name="T0" fmla="*/ 2147483647 w 624"/>
                <a:gd name="T1" fmla="*/ 2147483647 h 640"/>
                <a:gd name="T2" fmla="*/ 2147483647 w 624"/>
                <a:gd name="T3" fmla="*/ 2147483647 h 640"/>
                <a:gd name="T4" fmla="*/ 2147483647 w 624"/>
                <a:gd name="T5" fmla="*/ 2147483647 h 640"/>
                <a:gd name="T6" fmla="*/ 2147483647 w 624"/>
                <a:gd name="T7" fmla="*/ 2147483647 h 640"/>
                <a:gd name="T8" fmla="*/ 2147483647 w 624"/>
                <a:gd name="T9" fmla="*/ 2147483647 h 640"/>
                <a:gd name="T10" fmla="*/ 2147483647 w 624"/>
                <a:gd name="T11" fmla="*/ 2147483647 h 640"/>
                <a:gd name="T12" fmla="*/ 2147483647 w 624"/>
                <a:gd name="T13" fmla="*/ 2147483647 h 640"/>
                <a:gd name="T14" fmla="*/ 2147483647 w 624"/>
                <a:gd name="T15" fmla="*/ 2147483647 h 640"/>
                <a:gd name="T16" fmla="*/ 2147483647 w 624"/>
                <a:gd name="T17" fmla="*/ 2147483647 h 640"/>
                <a:gd name="T18" fmla="*/ 2147483647 w 624"/>
                <a:gd name="T19" fmla="*/ 2147483647 h 640"/>
                <a:gd name="T20" fmla="*/ 2147483647 w 624"/>
                <a:gd name="T21" fmla="*/ 2147483647 h 640"/>
                <a:gd name="T22" fmla="*/ 2147483647 w 624"/>
                <a:gd name="T23" fmla="*/ 2147483647 h 640"/>
                <a:gd name="T24" fmla="*/ 2147483647 w 624"/>
                <a:gd name="T25" fmla="*/ 2147483647 h 640"/>
                <a:gd name="T26" fmla="*/ 2147483647 w 624"/>
                <a:gd name="T27" fmla="*/ 2147483647 h 640"/>
                <a:gd name="T28" fmla="*/ 2147483647 w 624"/>
                <a:gd name="T29" fmla="*/ 2147483647 h 640"/>
                <a:gd name="T30" fmla="*/ 2147483647 w 624"/>
                <a:gd name="T31" fmla="*/ 2147483647 h 640"/>
                <a:gd name="T32" fmla="*/ 2147483647 w 624"/>
                <a:gd name="T33" fmla="*/ 2147483647 h 640"/>
                <a:gd name="T34" fmla="*/ 2147483647 w 624"/>
                <a:gd name="T35" fmla="*/ 2147483647 h 640"/>
                <a:gd name="T36" fmla="*/ 2147483647 w 624"/>
                <a:gd name="T37" fmla="*/ 2147483647 h 640"/>
                <a:gd name="T38" fmla="*/ 2147483647 w 624"/>
                <a:gd name="T39" fmla="*/ 2147483647 h 640"/>
                <a:gd name="T40" fmla="*/ 2147483647 w 624"/>
                <a:gd name="T41" fmla="*/ 2147483647 h 640"/>
                <a:gd name="T42" fmla="*/ 2147483647 w 624"/>
                <a:gd name="T43" fmla="*/ 2147483647 h 640"/>
                <a:gd name="T44" fmla="*/ 2147483647 w 624"/>
                <a:gd name="T45" fmla="*/ 2147483647 h 640"/>
                <a:gd name="T46" fmla="*/ 2147483647 w 624"/>
                <a:gd name="T47" fmla="*/ 2147483647 h 640"/>
                <a:gd name="T48" fmla="*/ 2147483647 w 624"/>
                <a:gd name="T49" fmla="*/ 2147483647 h 640"/>
                <a:gd name="T50" fmla="*/ 2147483647 w 624"/>
                <a:gd name="T51" fmla="*/ 2147483647 h 640"/>
                <a:gd name="T52" fmla="*/ 2147483647 w 624"/>
                <a:gd name="T53" fmla="*/ 2147483647 h 640"/>
                <a:gd name="T54" fmla="*/ 2147483647 w 624"/>
                <a:gd name="T55" fmla="*/ 2147483647 h 640"/>
                <a:gd name="T56" fmla="*/ 2147483647 w 624"/>
                <a:gd name="T57" fmla="*/ 2147483647 h 640"/>
                <a:gd name="T58" fmla="*/ 2147483647 w 624"/>
                <a:gd name="T59" fmla="*/ 2147483647 h 640"/>
                <a:gd name="T60" fmla="*/ 2147483647 w 624"/>
                <a:gd name="T61" fmla="*/ 2147483647 h 640"/>
                <a:gd name="T62" fmla="*/ 2147483647 w 624"/>
                <a:gd name="T63" fmla="*/ 2147483647 h 640"/>
                <a:gd name="T64" fmla="*/ 2147483647 w 624"/>
                <a:gd name="T65" fmla="*/ 2147483647 h 640"/>
                <a:gd name="T66" fmla="*/ 2147483647 w 624"/>
                <a:gd name="T67" fmla="*/ 2147483647 h 640"/>
                <a:gd name="T68" fmla="*/ 2147483647 w 624"/>
                <a:gd name="T69" fmla="*/ 2147483647 h 640"/>
                <a:gd name="T70" fmla="*/ 2147483647 w 624"/>
                <a:gd name="T71" fmla="*/ 2147483647 h 640"/>
                <a:gd name="T72" fmla="*/ 2147483647 w 624"/>
                <a:gd name="T73" fmla="*/ 2147483647 h 640"/>
                <a:gd name="T74" fmla="*/ 2147483647 w 624"/>
                <a:gd name="T75" fmla="*/ 2147483647 h 640"/>
                <a:gd name="T76" fmla="*/ 2147483647 w 624"/>
                <a:gd name="T77" fmla="*/ 2147483647 h 640"/>
                <a:gd name="T78" fmla="*/ 2147483647 w 624"/>
                <a:gd name="T79" fmla="*/ 2147483647 h 640"/>
                <a:gd name="T80" fmla="*/ 2147483647 w 624"/>
                <a:gd name="T81" fmla="*/ 2147483647 h 640"/>
                <a:gd name="T82" fmla="*/ 2147483647 w 624"/>
                <a:gd name="T83" fmla="*/ 2147483647 h 640"/>
                <a:gd name="T84" fmla="*/ 2147483647 w 624"/>
                <a:gd name="T85" fmla="*/ 2147483647 h 640"/>
                <a:gd name="T86" fmla="*/ 2147483647 w 624"/>
                <a:gd name="T87" fmla="*/ 2147483647 h 640"/>
                <a:gd name="T88" fmla="*/ 2147483647 w 624"/>
                <a:gd name="T89" fmla="*/ 2147483647 h 640"/>
                <a:gd name="T90" fmla="*/ 0 w 624"/>
                <a:gd name="T91" fmla="*/ 2147483647 h 640"/>
                <a:gd name="T92" fmla="*/ 0 w 624"/>
                <a:gd name="T93" fmla="*/ 2147483647 h 640"/>
                <a:gd name="T94" fmla="*/ 2147483647 w 624"/>
                <a:gd name="T95" fmla="*/ 2147483647 h 640"/>
                <a:gd name="T96" fmla="*/ 2147483647 w 624"/>
                <a:gd name="T97" fmla="*/ 2147483647 h 640"/>
                <a:gd name="T98" fmla="*/ 2147483647 w 624"/>
                <a:gd name="T99" fmla="*/ 2147483647 h 640"/>
                <a:gd name="T100" fmla="*/ 2147483647 w 624"/>
                <a:gd name="T101" fmla="*/ 2147483647 h 640"/>
                <a:gd name="T102" fmla="*/ 2147483647 w 624"/>
                <a:gd name="T103" fmla="*/ 2147483647 h 640"/>
                <a:gd name="T104" fmla="*/ 2147483647 w 624"/>
                <a:gd name="T105" fmla="*/ 2147483647 h 6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24" h="64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D16349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31" name="Freeform 481"/>
            <p:cNvSpPr>
              <a:spLocks/>
            </p:cNvSpPr>
            <p:nvPr>
              <p:custDataLst>
                <p:tags r:id="rId319"/>
              </p:custDataLst>
            </p:nvPr>
          </p:nvSpPr>
          <p:spPr bwMode="auto">
            <a:xfrm>
              <a:off x="7313262" y="2210233"/>
              <a:ext cx="19965" cy="56357"/>
            </a:xfrm>
            <a:custGeom>
              <a:avLst/>
              <a:gdLst>
                <a:gd name="T0" fmla="*/ 13 w 52"/>
                <a:gd name="T1" fmla="*/ 50 h 50"/>
                <a:gd name="T2" fmla="*/ 0 w 52"/>
                <a:gd name="T3" fmla="*/ 32 h 50"/>
                <a:gd name="T4" fmla="*/ 2 w 52"/>
                <a:gd name="T5" fmla="*/ 25 h 50"/>
                <a:gd name="T6" fmla="*/ 6 w 52"/>
                <a:gd name="T7" fmla="*/ 18 h 50"/>
                <a:gd name="T8" fmla="*/ 12 w 52"/>
                <a:gd name="T9" fmla="*/ 13 h 50"/>
                <a:gd name="T10" fmla="*/ 18 w 52"/>
                <a:gd name="T11" fmla="*/ 9 h 50"/>
                <a:gd name="T12" fmla="*/ 26 w 52"/>
                <a:gd name="T13" fmla="*/ 5 h 50"/>
                <a:gd name="T14" fmla="*/ 34 w 52"/>
                <a:gd name="T15" fmla="*/ 3 h 50"/>
                <a:gd name="T16" fmla="*/ 43 w 52"/>
                <a:gd name="T17" fmla="*/ 1 h 50"/>
                <a:gd name="T18" fmla="*/ 52 w 52"/>
                <a:gd name="T19" fmla="*/ 0 h 50"/>
                <a:gd name="T20" fmla="*/ 40 w 52"/>
                <a:gd name="T21" fmla="*/ 11 h 50"/>
                <a:gd name="T22" fmla="*/ 27 w 52"/>
                <a:gd name="T23" fmla="*/ 22 h 50"/>
                <a:gd name="T24" fmla="*/ 22 w 52"/>
                <a:gd name="T25" fmla="*/ 30 h 50"/>
                <a:gd name="T26" fmla="*/ 17 w 52"/>
                <a:gd name="T27" fmla="*/ 36 h 50"/>
                <a:gd name="T28" fmla="*/ 14 w 52"/>
                <a:gd name="T29" fmla="*/ 43 h 50"/>
                <a:gd name="T30" fmla="*/ 13 w 52"/>
                <a:gd name="T3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5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32" name="Freeform 482"/>
            <p:cNvSpPr>
              <a:spLocks/>
            </p:cNvSpPr>
            <p:nvPr>
              <p:custDataLst>
                <p:tags r:id="rId320"/>
              </p:custDataLst>
            </p:nvPr>
          </p:nvSpPr>
          <p:spPr bwMode="auto">
            <a:xfrm>
              <a:off x="7172333" y="2211407"/>
              <a:ext cx="140929" cy="125630"/>
            </a:xfrm>
            <a:custGeom>
              <a:avLst/>
              <a:gdLst>
                <a:gd name="T0" fmla="*/ 76 w 320"/>
                <a:gd name="T1" fmla="*/ 231 h 234"/>
                <a:gd name="T2" fmla="*/ 61 w 320"/>
                <a:gd name="T3" fmla="*/ 226 h 234"/>
                <a:gd name="T4" fmla="*/ 66 w 320"/>
                <a:gd name="T5" fmla="*/ 222 h 234"/>
                <a:gd name="T6" fmla="*/ 77 w 320"/>
                <a:gd name="T7" fmla="*/ 217 h 234"/>
                <a:gd name="T8" fmla="*/ 64 w 320"/>
                <a:gd name="T9" fmla="*/ 204 h 234"/>
                <a:gd name="T10" fmla="*/ 43 w 320"/>
                <a:gd name="T11" fmla="*/ 189 h 234"/>
                <a:gd name="T12" fmla="*/ 36 w 320"/>
                <a:gd name="T13" fmla="*/ 179 h 234"/>
                <a:gd name="T14" fmla="*/ 34 w 320"/>
                <a:gd name="T15" fmla="*/ 171 h 234"/>
                <a:gd name="T16" fmla="*/ 34 w 320"/>
                <a:gd name="T17" fmla="*/ 164 h 234"/>
                <a:gd name="T18" fmla="*/ 36 w 320"/>
                <a:gd name="T19" fmla="*/ 157 h 234"/>
                <a:gd name="T20" fmla="*/ 43 w 320"/>
                <a:gd name="T21" fmla="*/ 149 h 234"/>
                <a:gd name="T22" fmla="*/ 56 w 320"/>
                <a:gd name="T23" fmla="*/ 141 h 234"/>
                <a:gd name="T24" fmla="*/ 73 w 320"/>
                <a:gd name="T25" fmla="*/ 137 h 234"/>
                <a:gd name="T26" fmla="*/ 80 w 320"/>
                <a:gd name="T27" fmla="*/ 126 h 234"/>
                <a:gd name="T28" fmla="*/ 67 w 320"/>
                <a:gd name="T29" fmla="*/ 111 h 234"/>
                <a:gd name="T30" fmla="*/ 61 w 320"/>
                <a:gd name="T31" fmla="*/ 102 h 234"/>
                <a:gd name="T32" fmla="*/ 60 w 320"/>
                <a:gd name="T33" fmla="*/ 86 h 234"/>
                <a:gd name="T34" fmla="*/ 55 w 320"/>
                <a:gd name="T35" fmla="*/ 70 h 234"/>
                <a:gd name="T36" fmla="*/ 46 w 320"/>
                <a:gd name="T37" fmla="*/ 46 h 234"/>
                <a:gd name="T38" fmla="*/ 33 w 320"/>
                <a:gd name="T39" fmla="*/ 31 h 234"/>
                <a:gd name="T40" fmla="*/ 20 w 320"/>
                <a:gd name="T41" fmla="*/ 25 h 234"/>
                <a:gd name="T42" fmla="*/ 7 w 320"/>
                <a:gd name="T43" fmla="*/ 10 h 234"/>
                <a:gd name="T44" fmla="*/ 9 w 320"/>
                <a:gd name="T45" fmla="*/ 0 h 234"/>
                <a:gd name="T46" fmla="*/ 24 w 320"/>
                <a:gd name="T47" fmla="*/ 0 h 234"/>
                <a:gd name="T48" fmla="*/ 38 w 320"/>
                <a:gd name="T49" fmla="*/ 3 h 234"/>
                <a:gd name="T50" fmla="*/ 56 w 320"/>
                <a:gd name="T51" fmla="*/ 16 h 234"/>
                <a:gd name="T52" fmla="*/ 78 w 320"/>
                <a:gd name="T53" fmla="*/ 35 h 234"/>
                <a:gd name="T54" fmla="*/ 96 w 320"/>
                <a:gd name="T55" fmla="*/ 48 h 234"/>
                <a:gd name="T56" fmla="*/ 119 w 320"/>
                <a:gd name="T57" fmla="*/ 58 h 234"/>
                <a:gd name="T58" fmla="*/ 152 w 320"/>
                <a:gd name="T59" fmla="*/ 70 h 234"/>
                <a:gd name="T60" fmla="*/ 181 w 320"/>
                <a:gd name="T61" fmla="*/ 79 h 234"/>
                <a:gd name="T62" fmla="*/ 214 w 320"/>
                <a:gd name="T63" fmla="*/ 85 h 234"/>
                <a:gd name="T64" fmla="*/ 236 w 320"/>
                <a:gd name="T65" fmla="*/ 77 h 234"/>
                <a:gd name="T66" fmla="*/ 257 w 320"/>
                <a:gd name="T67" fmla="*/ 83 h 234"/>
                <a:gd name="T68" fmla="*/ 284 w 320"/>
                <a:gd name="T69" fmla="*/ 107 h 234"/>
                <a:gd name="T70" fmla="*/ 305 w 320"/>
                <a:gd name="T71" fmla="*/ 119 h 234"/>
                <a:gd name="T72" fmla="*/ 297 w 320"/>
                <a:gd name="T73" fmla="*/ 133 h 234"/>
                <a:gd name="T74" fmla="*/ 268 w 320"/>
                <a:gd name="T75" fmla="*/ 144 h 234"/>
                <a:gd name="T76" fmla="*/ 249 w 320"/>
                <a:gd name="T77" fmla="*/ 148 h 234"/>
                <a:gd name="T78" fmla="*/ 237 w 320"/>
                <a:gd name="T79" fmla="*/ 159 h 234"/>
                <a:gd name="T80" fmla="*/ 232 w 320"/>
                <a:gd name="T81" fmla="*/ 176 h 234"/>
                <a:gd name="T82" fmla="*/ 231 w 320"/>
                <a:gd name="T83" fmla="*/ 187 h 234"/>
                <a:gd name="T84" fmla="*/ 222 w 320"/>
                <a:gd name="T85" fmla="*/ 192 h 234"/>
                <a:gd name="T86" fmla="*/ 204 w 320"/>
                <a:gd name="T87" fmla="*/ 189 h 234"/>
                <a:gd name="T88" fmla="*/ 186 w 320"/>
                <a:gd name="T89" fmla="*/ 181 h 234"/>
                <a:gd name="T90" fmla="*/ 168 w 320"/>
                <a:gd name="T91" fmla="*/ 170 h 234"/>
                <a:gd name="T92" fmla="*/ 155 w 320"/>
                <a:gd name="T93" fmla="*/ 164 h 234"/>
                <a:gd name="T94" fmla="*/ 145 w 320"/>
                <a:gd name="T95" fmla="*/ 161 h 234"/>
                <a:gd name="T96" fmla="*/ 131 w 320"/>
                <a:gd name="T97" fmla="*/ 162 h 234"/>
                <a:gd name="T98" fmla="*/ 114 w 320"/>
                <a:gd name="T99" fmla="*/ 167 h 234"/>
                <a:gd name="T100" fmla="*/ 100 w 320"/>
                <a:gd name="T101" fmla="*/ 173 h 234"/>
                <a:gd name="T102" fmla="*/ 87 w 320"/>
                <a:gd name="T103" fmla="*/ 178 h 234"/>
                <a:gd name="T104" fmla="*/ 85 w 320"/>
                <a:gd name="T105" fmla="*/ 183 h 234"/>
                <a:gd name="T106" fmla="*/ 96 w 320"/>
                <a:gd name="T107" fmla="*/ 191 h 234"/>
                <a:gd name="T108" fmla="*/ 116 w 320"/>
                <a:gd name="T109" fmla="*/ 200 h 234"/>
                <a:gd name="T110" fmla="*/ 126 w 320"/>
                <a:gd name="T111" fmla="*/ 212 h 234"/>
                <a:gd name="T112" fmla="*/ 113 w 320"/>
                <a:gd name="T113" fmla="*/ 224 h 234"/>
                <a:gd name="T114" fmla="*/ 102 w 320"/>
                <a:gd name="T115" fmla="*/ 231 h 234"/>
                <a:gd name="T116" fmla="*/ 91 w 320"/>
                <a:gd name="T117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0" h="234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33" name="Freeform 483"/>
            <p:cNvSpPr>
              <a:spLocks/>
            </p:cNvSpPr>
            <p:nvPr>
              <p:custDataLst>
                <p:tags r:id="rId321"/>
              </p:custDataLst>
            </p:nvPr>
          </p:nvSpPr>
          <p:spPr bwMode="auto">
            <a:xfrm>
              <a:off x="7141798" y="2564815"/>
              <a:ext cx="52849" cy="57531"/>
            </a:xfrm>
            <a:custGeom>
              <a:avLst/>
              <a:gdLst>
                <a:gd name="T0" fmla="*/ 33 w 125"/>
                <a:gd name="T1" fmla="*/ 19 h 93"/>
                <a:gd name="T2" fmla="*/ 43 w 125"/>
                <a:gd name="T3" fmla="*/ 19 h 93"/>
                <a:gd name="T4" fmla="*/ 52 w 125"/>
                <a:gd name="T5" fmla="*/ 19 h 93"/>
                <a:gd name="T6" fmla="*/ 55 w 125"/>
                <a:gd name="T7" fmla="*/ 19 h 93"/>
                <a:gd name="T8" fmla="*/ 58 w 125"/>
                <a:gd name="T9" fmla="*/ 17 h 93"/>
                <a:gd name="T10" fmla="*/ 61 w 125"/>
                <a:gd name="T11" fmla="*/ 15 h 93"/>
                <a:gd name="T12" fmla="*/ 65 w 125"/>
                <a:gd name="T13" fmla="*/ 11 h 93"/>
                <a:gd name="T14" fmla="*/ 68 w 125"/>
                <a:gd name="T15" fmla="*/ 8 h 93"/>
                <a:gd name="T16" fmla="*/ 70 w 125"/>
                <a:gd name="T17" fmla="*/ 5 h 93"/>
                <a:gd name="T18" fmla="*/ 72 w 125"/>
                <a:gd name="T19" fmla="*/ 3 h 93"/>
                <a:gd name="T20" fmla="*/ 72 w 125"/>
                <a:gd name="T21" fmla="*/ 0 h 93"/>
                <a:gd name="T22" fmla="*/ 118 w 125"/>
                <a:gd name="T23" fmla="*/ 0 h 93"/>
                <a:gd name="T24" fmla="*/ 122 w 125"/>
                <a:gd name="T25" fmla="*/ 15 h 93"/>
                <a:gd name="T26" fmla="*/ 125 w 125"/>
                <a:gd name="T27" fmla="*/ 25 h 93"/>
                <a:gd name="T28" fmla="*/ 124 w 125"/>
                <a:gd name="T29" fmla="*/ 29 h 93"/>
                <a:gd name="T30" fmla="*/ 122 w 125"/>
                <a:gd name="T31" fmla="*/ 33 h 93"/>
                <a:gd name="T32" fmla="*/ 119 w 125"/>
                <a:gd name="T33" fmla="*/ 35 h 93"/>
                <a:gd name="T34" fmla="*/ 117 w 125"/>
                <a:gd name="T35" fmla="*/ 37 h 93"/>
                <a:gd name="T36" fmla="*/ 111 w 125"/>
                <a:gd name="T37" fmla="*/ 40 h 93"/>
                <a:gd name="T38" fmla="*/ 104 w 125"/>
                <a:gd name="T39" fmla="*/ 41 h 93"/>
                <a:gd name="T40" fmla="*/ 88 w 125"/>
                <a:gd name="T41" fmla="*/ 41 h 93"/>
                <a:gd name="T42" fmla="*/ 72 w 125"/>
                <a:gd name="T43" fmla="*/ 43 h 93"/>
                <a:gd name="T44" fmla="*/ 70 w 125"/>
                <a:gd name="T45" fmla="*/ 47 h 93"/>
                <a:gd name="T46" fmla="*/ 69 w 125"/>
                <a:gd name="T47" fmla="*/ 53 h 93"/>
                <a:gd name="T48" fmla="*/ 67 w 125"/>
                <a:gd name="T49" fmla="*/ 61 h 93"/>
                <a:gd name="T50" fmla="*/ 67 w 125"/>
                <a:gd name="T51" fmla="*/ 71 h 93"/>
                <a:gd name="T52" fmla="*/ 66 w 125"/>
                <a:gd name="T53" fmla="*/ 86 h 93"/>
                <a:gd name="T54" fmla="*/ 66 w 125"/>
                <a:gd name="T55" fmla="*/ 93 h 93"/>
                <a:gd name="T56" fmla="*/ 49 w 125"/>
                <a:gd name="T57" fmla="*/ 85 h 93"/>
                <a:gd name="T58" fmla="*/ 27 w 125"/>
                <a:gd name="T59" fmla="*/ 73 h 93"/>
                <a:gd name="T60" fmla="*/ 16 w 125"/>
                <a:gd name="T61" fmla="*/ 65 h 93"/>
                <a:gd name="T62" fmla="*/ 7 w 125"/>
                <a:gd name="T63" fmla="*/ 58 h 93"/>
                <a:gd name="T64" fmla="*/ 4 w 125"/>
                <a:gd name="T65" fmla="*/ 54 h 93"/>
                <a:gd name="T66" fmla="*/ 2 w 125"/>
                <a:gd name="T67" fmla="*/ 50 h 93"/>
                <a:gd name="T68" fmla="*/ 0 w 125"/>
                <a:gd name="T69" fmla="*/ 47 h 93"/>
                <a:gd name="T70" fmla="*/ 0 w 125"/>
                <a:gd name="T71" fmla="*/ 43 h 93"/>
                <a:gd name="T72" fmla="*/ 7 w 125"/>
                <a:gd name="T73" fmla="*/ 43 h 93"/>
                <a:gd name="T74" fmla="*/ 15 w 125"/>
                <a:gd name="T75" fmla="*/ 41 h 93"/>
                <a:gd name="T76" fmla="*/ 20 w 125"/>
                <a:gd name="T77" fmla="*/ 39 h 93"/>
                <a:gd name="T78" fmla="*/ 23 w 125"/>
                <a:gd name="T79" fmla="*/ 36 h 93"/>
                <a:gd name="T80" fmla="*/ 28 w 125"/>
                <a:gd name="T81" fmla="*/ 28 h 93"/>
                <a:gd name="T82" fmla="*/ 33 w 125"/>
                <a:gd name="T83" fmla="*/ 1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93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34" name="Freeform 484"/>
            <p:cNvSpPr>
              <a:spLocks/>
            </p:cNvSpPr>
            <p:nvPr>
              <p:custDataLst>
                <p:tags r:id="rId322"/>
              </p:custDataLst>
            </p:nvPr>
          </p:nvSpPr>
          <p:spPr bwMode="auto">
            <a:xfrm>
              <a:off x="7087776" y="2580078"/>
              <a:ext cx="61069" cy="83362"/>
            </a:xfrm>
            <a:custGeom>
              <a:avLst/>
              <a:gdLst>
                <a:gd name="T0" fmla="*/ 20 w 133"/>
                <a:gd name="T1" fmla="*/ 12 h 154"/>
                <a:gd name="T2" fmla="*/ 24 w 133"/>
                <a:gd name="T3" fmla="*/ 10 h 154"/>
                <a:gd name="T4" fmla="*/ 31 w 133"/>
                <a:gd name="T5" fmla="*/ 6 h 154"/>
                <a:gd name="T6" fmla="*/ 34 w 133"/>
                <a:gd name="T7" fmla="*/ 4 h 154"/>
                <a:gd name="T8" fmla="*/ 37 w 133"/>
                <a:gd name="T9" fmla="*/ 2 h 154"/>
                <a:gd name="T10" fmla="*/ 42 w 133"/>
                <a:gd name="T11" fmla="*/ 1 h 154"/>
                <a:gd name="T12" fmla="*/ 46 w 133"/>
                <a:gd name="T13" fmla="*/ 0 h 154"/>
                <a:gd name="T14" fmla="*/ 59 w 133"/>
                <a:gd name="T15" fmla="*/ 1 h 154"/>
                <a:gd name="T16" fmla="*/ 70 w 133"/>
                <a:gd name="T17" fmla="*/ 4 h 154"/>
                <a:gd name="T18" fmla="*/ 81 w 133"/>
                <a:gd name="T19" fmla="*/ 8 h 154"/>
                <a:gd name="T20" fmla="*/ 90 w 133"/>
                <a:gd name="T21" fmla="*/ 14 h 154"/>
                <a:gd name="T22" fmla="*/ 99 w 133"/>
                <a:gd name="T23" fmla="*/ 21 h 154"/>
                <a:gd name="T24" fmla="*/ 105 w 133"/>
                <a:gd name="T25" fmla="*/ 30 h 154"/>
                <a:gd name="T26" fmla="*/ 112 w 133"/>
                <a:gd name="T27" fmla="*/ 40 h 154"/>
                <a:gd name="T28" fmla="*/ 116 w 133"/>
                <a:gd name="T29" fmla="*/ 50 h 154"/>
                <a:gd name="T30" fmla="*/ 121 w 133"/>
                <a:gd name="T31" fmla="*/ 60 h 154"/>
                <a:gd name="T32" fmla="*/ 124 w 133"/>
                <a:gd name="T33" fmla="*/ 71 h 154"/>
                <a:gd name="T34" fmla="*/ 127 w 133"/>
                <a:gd name="T35" fmla="*/ 82 h 154"/>
                <a:gd name="T36" fmla="*/ 130 w 133"/>
                <a:gd name="T37" fmla="*/ 94 h 154"/>
                <a:gd name="T38" fmla="*/ 132 w 133"/>
                <a:gd name="T39" fmla="*/ 116 h 154"/>
                <a:gd name="T40" fmla="*/ 133 w 133"/>
                <a:gd name="T41" fmla="*/ 135 h 154"/>
                <a:gd name="T42" fmla="*/ 132 w 133"/>
                <a:gd name="T43" fmla="*/ 138 h 154"/>
                <a:gd name="T44" fmla="*/ 130 w 133"/>
                <a:gd name="T45" fmla="*/ 141 h 154"/>
                <a:gd name="T46" fmla="*/ 125 w 133"/>
                <a:gd name="T47" fmla="*/ 144 h 154"/>
                <a:gd name="T48" fmla="*/ 121 w 133"/>
                <a:gd name="T49" fmla="*/ 147 h 154"/>
                <a:gd name="T50" fmla="*/ 115 w 133"/>
                <a:gd name="T51" fmla="*/ 150 h 154"/>
                <a:gd name="T52" fmla="*/ 110 w 133"/>
                <a:gd name="T53" fmla="*/ 153 h 154"/>
                <a:gd name="T54" fmla="*/ 104 w 133"/>
                <a:gd name="T55" fmla="*/ 154 h 154"/>
                <a:gd name="T56" fmla="*/ 99 w 133"/>
                <a:gd name="T57" fmla="*/ 154 h 154"/>
                <a:gd name="T58" fmla="*/ 93 w 133"/>
                <a:gd name="T59" fmla="*/ 153 h 154"/>
                <a:gd name="T60" fmla="*/ 87 w 133"/>
                <a:gd name="T61" fmla="*/ 149 h 154"/>
                <a:gd name="T62" fmla="*/ 79 w 133"/>
                <a:gd name="T63" fmla="*/ 141 h 154"/>
                <a:gd name="T64" fmla="*/ 71 w 133"/>
                <a:gd name="T65" fmla="*/ 134 h 154"/>
                <a:gd name="T66" fmla="*/ 64 w 133"/>
                <a:gd name="T67" fmla="*/ 126 h 154"/>
                <a:gd name="T68" fmla="*/ 58 w 133"/>
                <a:gd name="T69" fmla="*/ 118 h 154"/>
                <a:gd name="T70" fmla="*/ 54 w 133"/>
                <a:gd name="T71" fmla="*/ 111 h 154"/>
                <a:gd name="T72" fmla="*/ 53 w 133"/>
                <a:gd name="T73" fmla="*/ 105 h 154"/>
                <a:gd name="T74" fmla="*/ 54 w 133"/>
                <a:gd name="T75" fmla="*/ 98 h 154"/>
                <a:gd name="T76" fmla="*/ 56 w 133"/>
                <a:gd name="T77" fmla="*/ 83 h 154"/>
                <a:gd name="T78" fmla="*/ 58 w 133"/>
                <a:gd name="T79" fmla="*/ 68 h 154"/>
                <a:gd name="T80" fmla="*/ 59 w 133"/>
                <a:gd name="T81" fmla="*/ 62 h 154"/>
                <a:gd name="T82" fmla="*/ 47 w 133"/>
                <a:gd name="T83" fmla="*/ 61 h 154"/>
                <a:gd name="T84" fmla="*/ 36 w 133"/>
                <a:gd name="T85" fmla="*/ 59 h 154"/>
                <a:gd name="T86" fmla="*/ 25 w 133"/>
                <a:gd name="T87" fmla="*/ 56 h 154"/>
                <a:gd name="T88" fmla="*/ 17 w 133"/>
                <a:gd name="T89" fmla="*/ 52 h 154"/>
                <a:gd name="T90" fmla="*/ 13 w 133"/>
                <a:gd name="T91" fmla="*/ 49 h 154"/>
                <a:gd name="T92" fmla="*/ 10 w 133"/>
                <a:gd name="T93" fmla="*/ 46 h 154"/>
                <a:gd name="T94" fmla="*/ 7 w 133"/>
                <a:gd name="T95" fmla="*/ 43 h 154"/>
                <a:gd name="T96" fmla="*/ 4 w 133"/>
                <a:gd name="T97" fmla="*/ 39 h 154"/>
                <a:gd name="T98" fmla="*/ 2 w 133"/>
                <a:gd name="T99" fmla="*/ 34 h 154"/>
                <a:gd name="T100" fmla="*/ 1 w 133"/>
                <a:gd name="T101" fmla="*/ 29 h 154"/>
                <a:gd name="T102" fmla="*/ 0 w 133"/>
                <a:gd name="T103" fmla="*/ 24 h 154"/>
                <a:gd name="T104" fmla="*/ 0 w 133"/>
                <a:gd name="T105" fmla="*/ 18 h 154"/>
                <a:gd name="T106" fmla="*/ 7 w 133"/>
                <a:gd name="T107" fmla="*/ 15 h 154"/>
                <a:gd name="T108" fmla="*/ 20 w 133"/>
                <a:gd name="T109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3" h="154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35" name="Freeform 485"/>
            <p:cNvSpPr>
              <a:spLocks/>
            </p:cNvSpPr>
            <p:nvPr>
              <p:custDataLst>
                <p:tags r:id="rId323"/>
              </p:custDataLst>
            </p:nvPr>
          </p:nvSpPr>
          <p:spPr bwMode="auto">
            <a:xfrm>
              <a:off x="7104217" y="2341734"/>
              <a:ext cx="209044" cy="244215"/>
            </a:xfrm>
            <a:custGeom>
              <a:avLst/>
              <a:gdLst>
                <a:gd name="T0" fmla="*/ 134 w 485"/>
                <a:gd name="T1" fmla="*/ 351 h 468"/>
                <a:gd name="T2" fmla="*/ 167 w 485"/>
                <a:gd name="T3" fmla="*/ 339 h 468"/>
                <a:gd name="T4" fmla="*/ 200 w 485"/>
                <a:gd name="T5" fmla="*/ 339 h 468"/>
                <a:gd name="T6" fmla="*/ 226 w 485"/>
                <a:gd name="T7" fmla="*/ 348 h 468"/>
                <a:gd name="T8" fmla="*/ 224 w 485"/>
                <a:gd name="T9" fmla="*/ 327 h 468"/>
                <a:gd name="T10" fmla="*/ 220 w 485"/>
                <a:gd name="T11" fmla="*/ 316 h 468"/>
                <a:gd name="T12" fmla="*/ 233 w 485"/>
                <a:gd name="T13" fmla="*/ 303 h 468"/>
                <a:gd name="T14" fmla="*/ 239 w 485"/>
                <a:gd name="T15" fmla="*/ 276 h 468"/>
                <a:gd name="T16" fmla="*/ 242 w 485"/>
                <a:gd name="T17" fmla="*/ 246 h 468"/>
                <a:gd name="T18" fmla="*/ 268 w 485"/>
                <a:gd name="T19" fmla="*/ 255 h 468"/>
                <a:gd name="T20" fmla="*/ 300 w 485"/>
                <a:gd name="T21" fmla="*/ 238 h 468"/>
                <a:gd name="T22" fmla="*/ 316 w 485"/>
                <a:gd name="T23" fmla="*/ 217 h 468"/>
                <a:gd name="T24" fmla="*/ 293 w 485"/>
                <a:gd name="T25" fmla="*/ 194 h 468"/>
                <a:gd name="T26" fmla="*/ 318 w 485"/>
                <a:gd name="T27" fmla="*/ 199 h 468"/>
                <a:gd name="T28" fmla="*/ 343 w 485"/>
                <a:gd name="T29" fmla="*/ 202 h 468"/>
                <a:gd name="T30" fmla="*/ 346 w 485"/>
                <a:gd name="T31" fmla="*/ 185 h 468"/>
                <a:gd name="T32" fmla="*/ 295 w 485"/>
                <a:gd name="T33" fmla="*/ 96 h 468"/>
                <a:gd name="T34" fmla="*/ 285 w 485"/>
                <a:gd name="T35" fmla="*/ 53 h 468"/>
                <a:gd name="T36" fmla="*/ 291 w 485"/>
                <a:gd name="T37" fmla="*/ 19 h 468"/>
                <a:gd name="T38" fmla="*/ 316 w 485"/>
                <a:gd name="T39" fmla="*/ 1 h 468"/>
                <a:gd name="T40" fmla="*/ 336 w 485"/>
                <a:gd name="T41" fmla="*/ 18 h 468"/>
                <a:gd name="T42" fmla="*/ 377 w 485"/>
                <a:gd name="T43" fmla="*/ 45 h 468"/>
                <a:gd name="T44" fmla="*/ 415 w 485"/>
                <a:gd name="T45" fmla="*/ 72 h 468"/>
                <a:gd name="T46" fmla="*/ 426 w 485"/>
                <a:gd name="T47" fmla="*/ 98 h 468"/>
                <a:gd name="T48" fmla="*/ 436 w 485"/>
                <a:gd name="T49" fmla="*/ 137 h 468"/>
                <a:gd name="T50" fmla="*/ 445 w 485"/>
                <a:gd name="T51" fmla="*/ 173 h 468"/>
                <a:gd name="T52" fmla="*/ 428 w 485"/>
                <a:gd name="T53" fmla="*/ 179 h 468"/>
                <a:gd name="T54" fmla="*/ 412 w 485"/>
                <a:gd name="T55" fmla="*/ 185 h 468"/>
                <a:gd name="T56" fmla="*/ 426 w 485"/>
                <a:gd name="T57" fmla="*/ 199 h 468"/>
                <a:gd name="T58" fmla="*/ 445 w 485"/>
                <a:gd name="T59" fmla="*/ 203 h 468"/>
                <a:gd name="T60" fmla="*/ 455 w 485"/>
                <a:gd name="T61" fmla="*/ 262 h 468"/>
                <a:gd name="T62" fmla="*/ 475 w 485"/>
                <a:gd name="T63" fmla="*/ 312 h 468"/>
                <a:gd name="T64" fmla="*/ 480 w 485"/>
                <a:gd name="T65" fmla="*/ 381 h 468"/>
                <a:gd name="T66" fmla="*/ 463 w 485"/>
                <a:gd name="T67" fmla="*/ 364 h 468"/>
                <a:gd name="T68" fmla="*/ 453 w 485"/>
                <a:gd name="T69" fmla="*/ 356 h 468"/>
                <a:gd name="T70" fmla="*/ 436 w 485"/>
                <a:gd name="T71" fmla="*/ 363 h 468"/>
                <a:gd name="T72" fmla="*/ 429 w 485"/>
                <a:gd name="T73" fmla="*/ 399 h 468"/>
                <a:gd name="T74" fmla="*/ 408 w 485"/>
                <a:gd name="T75" fmla="*/ 389 h 468"/>
                <a:gd name="T76" fmla="*/ 389 w 485"/>
                <a:gd name="T77" fmla="*/ 382 h 468"/>
                <a:gd name="T78" fmla="*/ 376 w 485"/>
                <a:gd name="T79" fmla="*/ 402 h 468"/>
                <a:gd name="T80" fmla="*/ 345 w 485"/>
                <a:gd name="T81" fmla="*/ 413 h 468"/>
                <a:gd name="T82" fmla="*/ 334 w 485"/>
                <a:gd name="T83" fmla="*/ 400 h 468"/>
                <a:gd name="T84" fmla="*/ 312 w 485"/>
                <a:gd name="T85" fmla="*/ 395 h 468"/>
                <a:gd name="T86" fmla="*/ 303 w 485"/>
                <a:gd name="T87" fmla="*/ 426 h 468"/>
                <a:gd name="T88" fmla="*/ 299 w 485"/>
                <a:gd name="T89" fmla="*/ 450 h 468"/>
                <a:gd name="T90" fmla="*/ 307 w 485"/>
                <a:gd name="T91" fmla="*/ 466 h 468"/>
                <a:gd name="T92" fmla="*/ 272 w 485"/>
                <a:gd name="T93" fmla="*/ 468 h 468"/>
                <a:gd name="T94" fmla="*/ 258 w 485"/>
                <a:gd name="T95" fmla="*/ 465 h 468"/>
                <a:gd name="T96" fmla="*/ 244 w 485"/>
                <a:gd name="T97" fmla="*/ 440 h 468"/>
                <a:gd name="T98" fmla="*/ 229 w 485"/>
                <a:gd name="T99" fmla="*/ 418 h 468"/>
                <a:gd name="T100" fmla="*/ 204 w 485"/>
                <a:gd name="T101" fmla="*/ 406 h 468"/>
                <a:gd name="T102" fmla="*/ 190 w 485"/>
                <a:gd name="T103" fmla="*/ 394 h 468"/>
                <a:gd name="T104" fmla="*/ 136 w 485"/>
                <a:gd name="T105" fmla="*/ 417 h 468"/>
                <a:gd name="T106" fmla="*/ 90 w 485"/>
                <a:gd name="T107" fmla="*/ 435 h 468"/>
                <a:gd name="T108" fmla="*/ 65 w 485"/>
                <a:gd name="T109" fmla="*/ 459 h 468"/>
                <a:gd name="T110" fmla="*/ 27 w 485"/>
                <a:gd name="T111" fmla="*/ 461 h 468"/>
                <a:gd name="T112" fmla="*/ 7 w 485"/>
                <a:gd name="T113" fmla="*/ 438 h 468"/>
                <a:gd name="T114" fmla="*/ 0 w 485"/>
                <a:gd name="T115" fmla="*/ 417 h 468"/>
                <a:gd name="T116" fmla="*/ 7 w 485"/>
                <a:gd name="T117" fmla="*/ 413 h 468"/>
                <a:gd name="T118" fmla="*/ 27 w 485"/>
                <a:gd name="T119" fmla="*/ 414 h 468"/>
                <a:gd name="T120" fmla="*/ 48 w 485"/>
                <a:gd name="T121" fmla="*/ 405 h 468"/>
                <a:gd name="T122" fmla="*/ 72 w 485"/>
                <a:gd name="T123" fmla="*/ 369 h 468"/>
                <a:gd name="T124" fmla="*/ 93 w 485"/>
                <a:gd name="T125" fmla="*/ 35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5" h="468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36" name="Freeform 486"/>
            <p:cNvSpPr>
              <a:spLocks/>
            </p:cNvSpPr>
            <p:nvPr>
              <p:custDataLst>
                <p:tags r:id="rId324"/>
              </p:custDataLst>
            </p:nvPr>
          </p:nvSpPr>
          <p:spPr bwMode="auto">
            <a:xfrm>
              <a:off x="4688463" y="1232198"/>
              <a:ext cx="106871" cy="59880"/>
            </a:xfrm>
            <a:custGeom>
              <a:avLst/>
              <a:gdLst>
                <a:gd name="T0" fmla="*/ 27 w 246"/>
                <a:gd name="T1" fmla="*/ 36 h 42"/>
                <a:gd name="T2" fmla="*/ 36 w 246"/>
                <a:gd name="T3" fmla="*/ 36 h 42"/>
                <a:gd name="T4" fmla="*/ 45 w 246"/>
                <a:gd name="T5" fmla="*/ 35 h 42"/>
                <a:gd name="T6" fmla="*/ 53 w 246"/>
                <a:gd name="T7" fmla="*/ 33 h 42"/>
                <a:gd name="T8" fmla="*/ 59 w 246"/>
                <a:gd name="T9" fmla="*/ 31 h 42"/>
                <a:gd name="T10" fmla="*/ 66 w 246"/>
                <a:gd name="T11" fmla="*/ 30 h 42"/>
                <a:gd name="T12" fmla="*/ 72 w 246"/>
                <a:gd name="T13" fmla="*/ 29 h 42"/>
                <a:gd name="T14" fmla="*/ 80 w 246"/>
                <a:gd name="T15" fmla="*/ 29 h 42"/>
                <a:gd name="T16" fmla="*/ 87 w 246"/>
                <a:gd name="T17" fmla="*/ 30 h 42"/>
                <a:gd name="T18" fmla="*/ 87 w 246"/>
                <a:gd name="T19" fmla="*/ 42 h 42"/>
                <a:gd name="T20" fmla="*/ 154 w 246"/>
                <a:gd name="T21" fmla="*/ 42 h 42"/>
                <a:gd name="T22" fmla="*/ 154 w 246"/>
                <a:gd name="T23" fmla="*/ 39 h 42"/>
                <a:gd name="T24" fmla="*/ 156 w 246"/>
                <a:gd name="T25" fmla="*/ 36 h 42"/>
                <a:gd name="T26" fmla="*/ 159 w 246"/>
                <a:gd name="T27" fmla="*/ 33 h 42"/>
                <a:gd name="T28" fmla="*/ 163 w 246"/>
                <a:gd name="T29" fmla="*/ 31 h 42"/>
                <a:gd name="T30" fmla="*/ 175 w 246"/>
                <a:gd name="T31" fmla="*/ 26 h 42"/>
                <a:gd name="T32" fmla="*/ 190 w 246"/>
                <a:gd name="T33" fmla="*/ 23 h 42"/>
                <a:gd name="T34" fmla="*/ 221 w 246"/>
                <a:gd name="T35" fmla="*/ 17 h 42"/>
                <a:gd name="T36" fmla="*/ 246 w 246"/>
                <a:gd name="T37" fmla="*/ 12 h 42"/>
                <a:gd name="T38" fmla="*/ 212 w 246"/>
                <a:gd name="T39" fmla="*/ 13 h 42"/>
                <a:gd name="T40" fmla="*/ 186 w 246"/>
                <a:gd name="T41" fmla="*/ 14 h 42"/>
                <a:gd name="T42" fmla="*/ 178 w 246"/>
                <a:gd name="T43" fmla="*/ 15 h 42"/>
                <a:gd name="T44" fmla="*/ 171 w 246"/>
                <a:gd name="T45" fmla="*/ 15 h 42"/>
                <a:gd name="T46" fmla="*/ 168 w 246"/>
                <a:gd name="T47" fmla="*/ 14 h 42"/>
                <a:gd name="T48" fmla="*/ 167 w 246"/>
                <a:gd name="T49" fmla="*/ 12 h 42"/>
                <a:gd name="T50" fmla="*/ 159 w 246"/>
                <a:gd name="T51" fmla="*/ 16 h 42"/>
                <a:gd name="T52" fmla="*/ 152 w 246"/>
                <a:gd name="T53" fmla="*/ 17 h 42"/>
                <a:gd name="T54" fmla="*/ 147 w 246"/>
                <a:gd name="T55" fmla="*/ 17 h 42"/>
                <a:gd name="T56" fmla="*/ 141 w 246"/>
                <a:gd name="T57" fmla="*/ 15 h 42"/>
                <a:gd name="T58" fmla="*/ 137 w 246"/>
                <a:gd name="T59" fmla="*/ 12 h 42"/>
                <a:gd name="T60" fmla="*/ 133 w 246"/>
                <a:gd name="T61" fmla="*/ 9 h 42"/>
                <a:gd name="T62" fmla="*/ 129 w 246"/>
                <a:gd name="T63" fmla="*/ 5 h 42"/>
                <a:gd name="T64" fmla="*/ 126 w 246"/>
                <a:gd name="T65" fmla="*/ 0 h 42"/>
                <a:gd name="T66" fmla="*/ 121 w 246"/>
                <a:gd name="T67" fmla="*/ 2 h 42"/>
                <a:gd name="T68" fmla="*/ 113 w 246"/>
                <a:gd name="T69" fmla="*/ 4 h 42"/>
                <a:gd name="T70" fmla="*/ 103 w 246"/>
                <a:gd name="T71" fmla="*/ 5 h 42"/>
                <a:gd name="T72" fmla="*/ 93 w 246"/>
                <a:gd name="T73" fmla="*/ 5 h 42"/>
                <a:gd name="T74" fmla="*/ 74 w 246"/>
                <a:gd name="T75" fmla="*/ 6 h 42"/>
                <a:gd name="T76" fmla="*/ 60 w 246"/>
                <a:gd name="T77" fmla="*/ 6 h 42"/>
                <a:gd name="T78" fmla="*/ 58 w 246"/>
                <a:gd name="T79" fmla="*/ 9 h 42"/>
                <a:gd name="T80" fmla="*/ 56 w 246"/>
                <a:gd name="T81" fmla="*/ 12 h 42"/>
                <a:gd name="T82" fmla="*/ 54 w 246"/>
                <a:gd name="T83" fmla="*/ 15 h 42"/>
                <a:gd name="T84" fmla="*/ 50 w 246"/>
                <a:gd name="T85" fmla="*/ 17 h 42"/>
                <a:gd name="T86" fmla="*/ 42 w 246"/>
                <a:gd name="T87" fmla="*/ 20 h 42"/>
                <a:gd name="T88" fmla="*/ 33 w 246"/>
                <a:gd name="T89" fmla="*/ 22 h 42"/>
                <a:gd name="T90" fmla="*/ 14 w 246"/>
                <a:gd name="T91" fmla="*/ 24 h 42"/>
                <a:gd name="T92" fmla="*/ 0 w 246"/>
                <a:gd name="T93" fmla="*/ 24 h 42"/>
                <a:gd name="T94" fmla="*/ 1 w 246"/>
                <a:gd name="T95" fmla="*/ 27 h 42"/>
                <a:gd name="T96" fmla="*/ 3 w 246"/>
                <a:gd name="T97" fmla="*/ 29 h 42"/>
                <a:gd name="T98" fmla="*/ 5 w 246"/>
                <a:gd name="T99" fmla="*/ 31 h 42"/>
                <a:gd name="T100" fmla="*/ 9 w 246"/>
                <a:gd name="T101" fmla="*/ 33 h 42"/>
                <a:gd name="T102" fmla="*/ 17 w 246"/>
                <a:gd name="T103" fmla="*/ 35 h 42"/>
                <a:gd name="T104" fmla="*/ 27 w 246"/>
                <a:gd name="T10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37" name="Freeform 487"/>
            <p:cNvSpPr>
              <a:spLocks/>
            </p:cNvSpPr>
            <p:nvPr>
              <p:custDataLst>
                <p:tags r:id="rId325"/>
              </p:custDataLst>
            </p:nvPr>
          </p:nvSpPr>
          <p:spPr bwMode="auto">
            <a:xfrm>
              <a:off x="4830566" y="1214587"/>
              <a:ext cx="63418" cy="57531"/>
            </a:xfrm>
            <a:custGeom>
              <a:avLst/>
              <a:gdLst>
                <a:gd name="T0" fmla="*/ 103 w 149"/>
                <a:gd name="T1" fmla="*/ 0 h 61"/>
                <a:gd name="T2" fmla="*/ 118 w 149"/>
                <a:gd name="T3" fmla="*/ 1 h 61"/>
                <a:gd name="T4" fmla="*/ 134 w 149"/>
                <a:gd name="T5" fmla="*/ 3 h 61"/>
                <a:gd name="T6" fmla="*/ 145 w 149"/>
                <a:gd name="T7" fmla="*/ 5 h 61"/>
                <a:gd name="T8" fmla="*/ 149 w 149"/>
                <a:gd name="T9" fmla="*/ 6 h 61"/>
                <a:gd name="T10" fmla="*/ 149 w 149"/>
                <a:gd name="T11" fmla="*/ 8 h 61"/>
                <a:gd name="T12" fmla="*/ 147 w 149"/>
                <a:gd name="T13" fmla="*/ 10 h 61"/>
                <a:gd name="T14" fmla="*/ 145 w 149"/>
                <a:gd name="T15" fmla="*/ 12 h 61"/>
                <a:gd name="T16" fmla="*/ 141 w 149"/>
                <a:gd name="T17" fmla="*/ 13 h 61"/>
                <a:gd name="T18" fmla="*/ 137 w 149"/>
                <a:gd name="T19" fmla="*/ 14 h 61"/>
                <a:gd name="T20" fmla="*/ 132 w 149"/>
                <a:gd name="T21" fmla="*/ 14 h 61"/>
                <a:gd name="T22" fmla="*/ 127 w 149"/>
                <a:gd name="T23" fmla="*/ 14 h 61"/>
                <a:gd name="T24" fmla="*/ 123 w 149"/>
                <a:gd name="T25" fmla="*/ 12 h 61"/>
                <a:gd name="T26" fmla="*/ 123 w 149"/>
                <a:gd name="T27" fmla="*/ 23 h 61"/>
                <a:gd name="T28" fmla="*/ 123 w 149"/>
                <a:gd name="T29" fmla="*/ 33 h 61"/>
                <a:gd name="T30" fmla="*/ 123 w 149"/>
                <a:gd name="T31" fmla="*/ 41 h 61"/>
                <a:gd name="T32" fmla="*/ 123 w 149"/>
                <a:gd name="T33" fmla="*/ 49 h 61"/>
                <a:gd name="T34" fmla="*/ 116 w 149"/>
                <a:gd name="T35" fmla="*/ 50 h 61"/>
                <a:gd name="T36" fmla="*/ 109 w 149"/>
                <a:gd name="T37" fmla="*/ 51 h 61"/>
                <a:gd name="T38" fmla="*/ 104 w 149"/>
                <a:gd name="T39" fmla="*/ 53 h 61"/>
                <a:gd name="T40" fmla="*/ 100 w 149"/>
                <a:gd name="T41" fmla="*/ 55 h 61"/>
                <a:gd name="T42" fmla="*/ 94 w 149"/>
                <a:gd name="T43" fmla="*/ 57 h 61"/>
                <a:gd name="T44" fmla="*/ 89 w 149"/>
                <a:gd name="T45" fmla="*/ 59 h 61"/>
                <a:gd name="T46" fmla="*/ 83 w 149"/>
                <a:gd name="T47" fmla="*/ 61 h 61"/>
                <a:gd name="T48" fmla="*/ 76 w 149"/>
                <a:gd name="T49" fmla="*/ 61 h 61"/>
                <a:gd name="T50" fmla="*/ 67 w 149"/>
                <a:gd name="T51" fmla="*/ 60 h 61"/>
                <a:gd name="T52" fmla="*/ 53 w 149"/>
                <a:gd name="T53" fmla="*/ 57 h 61"/>
                <a:gd name="T54" fmla="*/ 39 w 149"/>
                <a:gd name="T55" fmla="*/ 54 h 61"/>
                <a:gd name="T56" fmla="*/ 25 w 149"/>
                <a:gd name="T57" fmla="*/ 49 h 61"/>
                <a:gd name="T58" fmla="*/ 12 w 149"/>
                <a:gd name="T59" fmla="*/ 45 h 61"/>
                <a:gd name="T60" fmla="*/ 3 w 149"/>
                <a:gd name="T61" fmla="*/ 41 h 61"/>
                <a:gd name="T62" fmla="*/ 1 w 149"/>
                <a:gd name="T63" fmla="*/ 39 h 61"/>
                <a:gd name="T64" fmla="*/ 0 w 149"/>
                <a:gd name="T65" fmla="*/ 38 h 61"/>
                <a:gd name="T66" fmla="*/ 0 w 149"/>
                <a:gd name="T67" fmla="*/ 37 h 61"/>
                <a:gd name="T68" fmla="*/ 3 w 149"/>
                <a:gd name="T69" fmla="*/ 37 h 61"/>
                <a:gd name="T70" fmla="*/ 19 w 149"/>
                <a:gd name="T71" fmla="*/ 36 h 61"/>
                <a:gd name="T72" fmla="*/ 35 w 149"/>
                <a:gd name="T73" fmla="*/ 35 h 61"/>
                <a:gd name="T74" fmla="*/ 48 w 149"/>
                <a:gd name="T75" fmla="*/ 32 h 61"/>
                <a:gd name="T76" fmla="*/ 60 w 149"/>
                <a:gd name="T77" fmla="*/ 27 h 61"/>
                <a:gd name="T78" fmla="*/ 72 w 149"/>
                <a:gd name="T79" fmla="*/ 22 h 61"/>
                <a:gd name="T80" fmla="*/ 82 w 149"/>
                <a:gd name="T81" fmla="*/ 16 h 61"/>
                <a:gd name="T82" fmla="*/ 93 w 149"/>
                <a:gd name="T83" fmla="*/ 8 h 61"/>
                <a:gd name="T84" fmla="*/ 103 w 149"/>
                <a:gd name="T8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38" name="Freeform 488"/>
            <p:cNvSpPr>
              <a:spLocks/>
            </p:cNvSpPr>
            <p:nvPr>
              <p:custDataLst>
                <p:tags r:id="rId326"/>
              </p:custDataLst>
            </p:nvPr>
          </p:nvSpPr>
          <p:spPr bwMode="auto">
            <a:xfrm>
              <a:off x="4866973" y="1222805"/>
              <a:ext cx="130359" cy="56357"/>
            </a:xfrm>
            <a:custGeom>
              <a:avLst/>
              <a:gdLst>
                <a:gd name="T0" fmla="*/ 133 w 299"/>
                <a:gd name="T1" fmla="*/ 72 h 74"/>
                <a:gd name="T2" fmla="*/ 154 w 299"/>
                <a:gd name="T3" fmla="*/ 65 h 74"/>
                <a:gd name="T4" fmla="*/ 178 w 299"/>
                <a:gd name="T5" fmla="*/ 54 h 74"/>
                <a:gd name="T6" fmla="*/ 199 w 299"/>
                <a:gd name="T7" fmla="*/ 42 h 74"/>
                <a:gd name="T8" fmla="*/ 207 w 299"/>
                <a:gd name="T9" fmla="*/ 40 h 74"/>
                <a:gd name="T10" fmla="*/ 211 w 299"/>
                <a:gd name="T11" fmla="*/ 46 h 74"/>
                <a:gd name="T12" fmla="*/ 220 w 299"/>
                <a:gd name="T13" fmla="*/ 51 h 74"/>
                <a:gd name="T14" fmla="*/ 243 w 299"/>
                <a:gd name="T15" fmla="*/ 55 h 74"/>
                <a:gd name="T16" fmla="*/ 269 w 299"/>
                <a:gd name="T17" fmla="*/ 55 h 74"/>
                <a:gd name="T18" fmla="*/ 286 w 299"/>
                <a:gd name="T19" fmla="*/ 55 h 74"/>
                <a:gd name="T20" fmla="*/ 293 w 299"/>
                <a:gd name="T21" fmla="*/ 46 h 74"/>
                <a:gd name="T22" fmla="*/ 298 w 299"/>
                <a:gd name="T23" fmla="*/ 31 h 74"/>
                <a:gd name="T24" fmla="*/ 279 w 299"/>
                <a:gd name="T25" fmla="*/ 25 h 74"/>
                <a:gd name="T26" fmla="*/ 244 w 299"/>
                <a:gd name="T27" fmla="*/ 25 h 74"/>
                <a:gd name="T28" fmla="*/ 225 w 299"/>
                <a:gd name="T29" fmla="*/ 25 h 74"/>
                <a:gd name="T30" fmla="*/ 214 w 299"/>
                <a:gd name="T31" fmla="*/ 27 h 74"/>
                <a:gd name="T32" fmla="*/ 204 w 299"/>
                <a:gd name="T33" fmla="*/ 33 h 74"/>
                <a:gd name="T34" fmla="*/ 172 w 299"/>
                <a:gd name="T35" fmla="*/ 37 h 74"/>
                <a:gd name="T36" fmla="*/ 176 w 299"/>
                <a:gd name="T37" fmla="*/ 28 h 74"/>
                <a:gd name="T38" fmla="*/ 180 w 299"/>
                <a:gd name="T39" fmla="*/ 21 h 74"/>
                <a:gd name="T40" fmla="*/ 194 w 299"/>
                <a:gd name="T41" fmla="*/ 13 h 74"/>
                <a:gd name="T42" fmla="*/ 210 w 299"/>
                <a:gd name="T43" fmla="*/ 9 h 74"/>
                <a:gd name="T44" fmla="*/ 225 w 299"/>
                <a:gd name="T45" fmla="*/ 0 h 74"/>
                <a:gd name="T46" fmla="*/ 185 w 299"/>
                <a:gd name="T47" fmla="*/ 3 h 74"/>
                <a:gd name="T48" fmla="*/ 157 w 299"/>
                <a:gd name="T49" fmla="*/ 11 h 74"/>
                <a:gd name="T50" fmla="*/ 134 w 299"/>
                <a:gd name="T51" fmla="*/ 25 h 74"/>
                <a:gd name="T52" fmla="*/ 114 w 299"/>
                <a:gd name="T53" fmla="*/ 40 h 74"/>
                <a:gd name="T54" fmla="*/ 100 w 299"/>
                <a:gd name="T55" fmla="*/ 53 h 74"/>
                <a:gd name="T56" fmla="*/ 87 w 299"/>
                <a:gd name="T57" fmla="*/ 59 h 74"/>
                <a:gd name="T58" fmla="*/ 64 w 299"/>
                <a:gd name="T59" fmla="*/ 63 h 74"/>
                <a:gd name="T60" fmla="*/ 32 w 299"/>
                <a:gd name="T61" fmla="*/ 64 h 74"/>
                <a:gd name="T62" fmla="*/ 12 w 299"/>
                <a:gd name="T63" fmla="*/ 67 h 74"/>
                <a:gd name="T64" fmla="*/ 2 w 299"/>
                <a:gd name="T65" fmla="*/ 70 h 74"/>
                <a:gd name="T66" fmla="*/ 39 w 299"/>
                <a:gd name="T67" fmla="*/ 74 h 74"/>
                <a:gd name="T68" fmla="*/ 102 w 299"/>
                <a:gd name="T6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39" name="Freeform 489"/>
            <p:cNvSpPr>
              <a:spLocks/>
            </p:cNvSpPr>
            <p:nvPr>
              <p:custDataLst>
                <p:tags r:id="rId327"/>
              </p:custDataLst>
            </p:nvPr>
          </p:nvSpPr>
          <p:spPr bwMode="auto">
            <a:xfrm>
              <a:off x="5400153" y="1408315"/>
              <a:ext cx="42279" cy="57532"/>
            </a:xfrm>
            <a:custGeom>
              <a:avLst/>
              <a:gdLst>
                <a:gd name="T0" fmla="*/ 93 w 100"/>
                <a:gd name="T1" fmla="*/ 0 h 42"/>
                <a:gd name="T2" fmla="*/ 97 w 100"/>
                <a:gd name="T3" fmla="*/ 7 h 42"/>
                <a:gd name="T4" fmla="*/ 100 w 100"/>
                <a:gd name="T5" fmla="*/ 18 h 42"/>
                <a:gd name="T6" fmla="*/ 92 w 100"/>
                <a:gd name="T7" fmla="*/ 24 h 42"/>
                <a:gd name="T8" fmla="*/ 86 w 100"/>
                <a:gd name="T9" fmla="*/ 29 h 42"/>
                <a:gd name="T10" fmla="*/ 79 w 100"/>
                <a:gd name="T11" fmla="*/ 34 h 42"/>
                <a:gd name="T12" fmla="*/ 72 w 100"/>
                <a:gd name="T13" fmla="*/ 37 h 42"/>
                <a:gd name="T14" fmla="*/ 65 w 100"/>
                <a:gd name="T15" fmla="*/ 39 h 42"/>
                <a:gd name="T16" fmla="*/ 57 w 100"/>
                <a:gd name="T17" fmla="*/ 41 h 42"/>
                <a:gd name="T18" fmla="*/ 49 w 100"/>
                <a:gd name="T19" fmla="*/ 42 h 42"/>
                <a:gd name="T20" fmla="*/ 40 w 100"/>
                <a:gd name="T21" fmla="*/ 42 h 42"/>
                <a:gd name="T22" fmla="*/ 27 w 100"/>
                <a:gd name="T23" fmla="*/ 41 h 42"/>
                <a:gd name="T24" fmla="*/ 12 w 100"/>
                <a:gd name="T25" fmla="*/ 39 h 42"/>
                <a:gd name="T26" fmla="*/ 1 w 100"/>
                <a:gd name="T27" fmla="*/ 37 h 42"/>
                <a:gd name="T28" fmla="*/ 0 w 100"/>
                <a:gd name="T29" fmla="*/ 36 h 42"/>
                <a:gd name="T30" fmla="*/ 6 w 100"/>
                <a:gd name="T31" fmla="*/ 36 h 42"/>
                <a:gd name="T32" fmla="*/ 12 w 100"/>
                <a:gd name="T33" fmla="*/ 35 h 42"/>
                <a:gd name="T34" fmla="*/ 18 w 100"/>
                <a:gd name="T35" fmla="*/ 33 h 42"/>
                <a:gd name="T36" fmla="*/ 23 w 100"/>
                <a:gd name="T37" fmla="*/ 30 h 42"/>
                <a:gd name="T38" fmla="*/ 33 w 100"/>
                <a:gd name="T39" fmla="*/ 25 h 42"/>
                <a:gd name="T40" fmla="*/ 44 w 100"/>
                <a:gd name="T41" fmla="*/ 18 h 42"/>
                <a:gd name="T42" fmla="*/ 55 w 100"/>
                <a:gd name="T43" fmla="*/ 11 h 42"/>
                <a:gd name="T44" fmla="*/ 66 w 100"/>
                <a:gd name="T45" fmla="*/ 5 h 42"/>
                <a:gd name="T46" fmla="*/ 72 w 100"/>
                <a:gd name="T47" fmla="*/ 3 h 42"/>
                <a:gd name="T48" fmla="*/ 79 w 100"/>
                <a:gd name="T49" fmla="*/ 1 h 42"/>
                <a:gd name="T50" fmla="*/ 86 w 100"/>
                <a:gd name="T51" fmla="*/ 0 h 42"/>
                <a:gd name="T52" fmla="*/ 93 w 100"/>
                <a:gd name="T5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0" h="42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0" name="Freeform 490"/>
            <p:cNvSpPr>
              <a:spLocks/>
            </p:cNvSpPr>
            <p:nvPr>
              <p:custDataLst>
                <p:tags r:id="rId328"/>
              </p:custDataLst>
            </p:nvPr>
          </p:nvSpPr>
          <p:spPr bwMode="auto">
            <a:xfrm>
              <a:off x="5309724" y="1266248"/>
              <a:ext cx="16442" cy="59879"/>
            </a:xfrm>
            <a:custGeom>
              <a:avLst/>
              <a:gdLst>
                <a:gd name="T0" fmla="*/ 40 w 40"/>
                <a:gd name="T1" fmla="*/ 5 h 5"/>
                <a:gd name="T2" fmla="*/ 0 w 40"/>
                <a:gd name="T3" fmla="*/ 5 h 5"/>
                <a:gd name="T4" fmla="*/ 5 w 40"/>
                <a:gd name="T5" fmla="*/ 3 h 5"/>
                <a:gd name="T6" fmla="*/ 9 w 40"/>
                <a:gd name="T7" fmla="*/ 1 h 5"/>
                <a:gd name="T8" fmla="*/ 15 w 40"/>
                <a:gd name="T9" fmla="*/ 0 h 5"/>
                <a:gd name="T10" fmla="*/ 20 w 40"/>
                <a:gd name="T11" fmla="*/ 0 h 5"/>
                <a:gd name="T12" fmla="*/ 25 w 40"/>
                <a:gd name="T13" fmla="*/ 0 h 5"/>
                <a:gd name="T14" fmla="*/ 30 w 40"/>
                <a:gd name="T15" fmla="*/ 1 h 5"/>
                <a:gd name="T16" fmla="*/ 35 w 40"/>
                <a:gd name="T17" fmla="*/ 3 h 5"/>
                <a:gd name="T18" fmla="*/ 40 w 40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5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1" name="Freeform 491"/>
            <p:cNvSpPr>
              <a:spLocks/>
            </p:cNvSpPr>
            <p:nvPr>
              <p:custDataLst>
                <p:tags r:id="rId329"/>
              </p:custDataLst>
            </p:nvPr>
          </p:nvSpPr>
          <p:spPr bwMode="auto">
            <a:xfrm>
              <a:off x="5332038" y="1225154"/>
              <a:ext cx="14093" cy="61054"/>
            </a:xfrm>
            <a:custGeom>
              <a:avLst/>
              <a:gdLst>
                <a:gd name="T0" fmla="*/ 0 w 33"/>
                <a:gd name="T1" fmla="*/ 19 h 31"/>
                <a:gd name="T2" fmla="*/ 20 w 33"/>
                <a:gd name="T3" fmla="*/ 0 h 31"/>
                <a:gd name="T4" fmla="*/ 20 w 33"/>
                <a:gd name="T5" fmla="*/ 4 h 31"/>
                <a:gd name="T6" fmla="*/ 22 w 33"/>
                <a:gd name="T7" fmla="*/ 10 h 31"/>
                <a:gd name="T8" fmla="*/ 25 w 33"/>
                <a:gd name="T9" fmla="*/ 14 h 31"/>
                <a:gd name="T10" fmla="*/ 27 w 33"/>
                <a:gd name="T11" fmla="*/ 18 h 31"/>
                <a:gd name="T12" fmla="*/ 31 w 33"/>
                <a:gd name="T13" fmla="*/ 26 h 31"/>
                <a:gd name="T14" fmla="*/ 33 w 33"/>
                <a:gd name="T15" fmla="*/ 31 h 31"/>
                <a:gd name="T16" fmla="*/ 0 w 33"/>
                <a:gd name="T17" fmla="*/ 31 h 31"/>
                <a:gd name="T18" fmla="*/ 0 w 33"/>
                <a:gd name="T19" fmla="*/ 25 h 31"/>
                <a:gd name="T20" fmla="*/ 0 w 33"/>
                <a:gd name="T21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1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2" name="Freeform 492"/>
            <p:cNvSpPr>
              <a:spLocks/>
            </p:cNvSpPr>
            <p:nvPr>
              <p:custDataLst>
                <p:tags r:id="rId330"/>
              </p:custDataLst>
            </p:nvPr>
          </p:nvSpPr>
          <p:spPr bwMode="auto">
            <a:xfrm>
              <a:off x="5476489" y="1341391"/>
              <a:ext cx="17616" cy="57531"/>
            </a:xfrm>
            <a:custGeom>
              <a:avLst/>
              <a:gdLst>
                <a:gd name="T0" fmla="*/ 41 w 41"/>
                <a:gd name="T1" fmla="*/ 0 h 43"/>
                <a:gd name="T2" fmla="*/ 41 w 41"/>
                <a:gd name="T3" fmla="*/ 43 h 43"/>
                <a:gd name="T4" fmla="*/ 31 w 41"/>
                <a:gd name="T5" fmla="*/ 42 h 43"/>
                <a:gd name="T6" fmla="*/ 24 w 41"/>
                <a:gd name="T7" fmla="*/ 40 h 43"/>
                <a:gd name="T8" fmla="*/ 18 w 41"/>
                <a:gd name="T9" fmla="*/ 37 h 43"/>
                <a:gd name="T10" fmla="*/ 13 w 41"/>
                <a:gd name="T11" fmla="*/ 33 h 43"/>
                <a:gd name="T12" fmla="*/ 5 w 41"/>
                <a:gd name="T13" fmla="*/ 25 h 43"/>
                <a:gd name="T14" fmla="*/ 0 w 41"/>
                <a:gd name="T15" fmla="*/ 19 h 43"/>
                <a:gd name="T16" fmla="*/ 12 w 41"/>
                <a:gd name="T17" fmla="*/ 13 h 43"/>
                <a:gd name="T18" fmla="*/ 25 w 41"/>
                <a:gd name="T19" fmla="*/ 7 h 43"/>
                <a:gd name="T20" fmla="*/ 36 w 41"/>
                <a:gd name="T21" fmla="*/ 2 h 43"/>
                <a:gd name="T22" fmla="*/ 41 w 41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43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3" name="Freeform 493"/>
            <p:cNvSpPr>
              <a:spLocks/>
            </p:cNvSpPr>
            <p:nvPr>
              <p:custDataLst>
                <p:tags r:id="rId331"/>
              </p:custDataLst>
            </p:nvPr>
          </p:nvSpPr>
          <p:spPr bwMode="auto">
            <a:xfrm>
              <a:off x="5530512" y="1225154"/>
              <a:ext cx="93953" cy="61054"/>
            </a:xfrm>
            <a:custGeom>
              <a:avLst/>
              <a:gdLst>
                <a:gd name="T0" fmla="*/ 61 w 213"/>
                <a:gd name="T1" fmla="*/ 0 h 62"/>
                <a:gd name="T2" fmla="*/ 83 w 213"/>
                <a:gd name="T3" fmla="*/ 0 h 62"/>
                <a:gd name="T4" fmla="*/ 105 w 213"/>
                <a:gd name="T5" fmla="*/ 1 h 62"/>
                <a:gd name="T6" fmla="*/ 127 w 213"/>
                <a:gd name="T7" fmla="*/ 3 h 62"/>
                <a:gd name="T8" fmla="*/ 146 w 213"/>
                <a:gd name="T9" fmla="*/ 7 h 62"/>
                <a:gd name="T10" fmla="*/ 166 w 213"/>
                <a:gd name="T11" fmla="*/ 11 h 62"/>
                <a:gd name="T12" fmla="*/ 184 w 213"/>
                <a:gd name="T13" fmla="*/ 16 h 62"/>
                <a:gd name="T14" fmla="*/ 191 w 213"/>
                <a:gd name="T15" fmla="*/ 19 h 62"/>
                <a:gd name="T16" fmla="*/ 199 w 213"/>
                <a:gd name="T17" fmla="*/ 23 h 62"/>
                <a:gd name="T18" fmla="*/ 207 w 213"/>
                <a:gd name="T19" fmla="*/ 27 h 62"/>
                <a:gd name="T20" fmla="*/ 213 w 213"/>
                <a:gd name="T21" fmla="*/ 31 h 62"/>
                <a:gd name="T22" fmla="*/ 211 w 213"/>
                <a:gd name="T23" fmla="*/ 35 h 62"/>
                <a:gd name="T24" fmla="*/ 207 w 213"/>
                <a:gd name="T25" fmla="*/ 38 h 62"/>
                <a:gd name="T26" fmla="*/ 201 w 213"/>
                <a:gd name="T27" fmla="*/ 41 h 62"/>
                <a:gd name="T28" fmla="*/ 195 w 213"/>
                <a:gd name="T29" fmla="*/ 44 h 62"/>
                <a:gd name="T30" fmla="*/ 177 w 213"/>
                <a:gd name="T31" fmla="*/ 49 h 62"/>
                <a:gd name="T32" fmla="*/ 156 w 213"/>
                <a:gd name="T33" fmla="*/ 53 h 62"/>
                <a:gd name="T34" fmla="*/ 135 w 213"/>
                <a:gd name="T35" fmla="*/ 57 h 62"/>
                <a:gd name="T36" fmla="*/ 114 w 213"/>
                <a:gd name="T37" fmla="*/ 59 h 62"/>
                <a:gd name="T38" fmla="*/ 95 w 213"/>
                <a:gd name="T39" fmla="*/ 62 h 62"/>
                <a:gd name="T40" fmla="*/ 80 w 213"/>
                <a:gd name="T41" fmla="*/ 62 h 62"/>
                <a:gd name="T42" fmla="*/ 62 w 213"/>
                <a:gd name="T43" fmla="*/ 62 h 62"/>
                <a:gd name="T44" fmla="*/ 43 w 213"/>
                <a:gd name="T45" fmla="*/ 59 h 62"/>
                <a:gd name="T46" fmla="*/ 33 w 213"/>
                <a:gd name="T47" fmla="*/ 59 h 62"/>
                <a:gd name="T48" fmla="*/ 23 w 213"/>
                <a:gd name="T49" fmla="*/ 59 h 62"/>
                <a:gd name="T50" fmla="*/ 12 w 213"/>
                <a:gd name="T51" fmla="*/ 60 h 62"/>
                <a:gd name="T52" fmla="*/ 0 w 213"/>
                <a:gd name="T53" fmla="*/ 62 h 62"/>
                <a:gd name="T54" fmla="*/ 6 w 213"/>
                <a:gd name="T55" fmla="*/ 50 h 62"/>
                <a:gd name="T56" fmla="*/ 11 w 213"/>
                <a:gd name="T57" fmla="*/ 39 h 62"/>
                <a:gd name="T58" fmla="*/ 17 w 213"/>
                <a:gd name="T59" fmla="*/ 29 h 62"/>
                <a:gd name="T60" fmla="*/ 23 w 213"/>
                <a:gd name="T61" fmla="*/ 20 h 62"/>
                <a:gd name="T62" fmla="*/ 27 w 213"/>
                <a:gd name="T63" fmla="*/ 16 h 62"/>
                <a:gd name="T64" fmla="*/ 30 w 213"/>
                <a:gd name="T65" fmla="*/ 12 h 62"/>
                <a:gd name="T66" fmla="*/ 34 w 213"/>
                <a:gd name="T67" fmla="*/ 9 h 62"/>
                <a:gd name="T68" fmla="*/ 39 w 213"/>
                <a:gd name="T69" fmla="*/ 6 h 62"/>
                <a:gd name="T70" fmla="*/ 43 w 213"/>
                <a:gd name="T71" fmla="*/ 3 h 62"/>
                <a:gd name="T72" fmla="*/ 49 w 213"/>
                <a:gd name="T73" fmla="*/ 1 h 62"/>
                <a:gd name="T74" fmla="*/ 54 w 213"/>
                <a:gd name="T75" fmla="*/ 0 h 62"/>
                <a:gd name="T76" fmla="*/ 61 w 213"/>
                <a:gd name="T7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3" h="62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4" name="Freeform 494"/>
            <p:cNvSpPr>
              <a:spLocks/>
            </p:cNvSpPr>
            <p:nvPr>
              <p:custDataLst>
                <p:tags r:id="rId332"/>
              </p:custDataLst>
            </p:nvPr>
          </p:nvSpPr>
          <p:spPr bwMode="auto">
            <a:xfrm>
              <a:off x="5591581" y="1250984"/>
              <a:ext cx="103348" cy="59880"/>
            </a:xfrm>
            <a:custGeom>
              <a:avLst/>
              <a:gdLst>
                <a:gd name="T0" fmla="*/ 41 w 239"/>
                <a:gd name="T1" fmla="*/ 0 h 56"/>
                <a:gd name="T2" fmla="*/ 30 w 239"/>
                <a:gd name="T3" fmla="*/ 3 h 56"/>
                <a:gd name="T4" fmla="*/ 23 w 239"/>
                <a:gd name="T5" fmla="*/ 5 h 56"/>
                <a:gd name="T6" fmla="*/ 19 w 239"/>
                <a:gd name="T7" fmla="*/ 7 h 56"/>
                <a:gd name="T8" fmla="*/ 15 w 239"/>
                <a:gd name="T9" fmla="*/ 9 h 56"/>
                <a:gd name="T10" fmla="*/ 13 w 239"/>
                <a:gd name="T11" fmla="*/ 13 h 56"/>
                <a:gd name="T12" fmla="*/ 10 w 239"/>
                <a:gd name="T13" fmla="*/ 15 h 56"/>
                <a:gd name="T14" fmla="*/ 7 w 239"/>
                <a:gd name="T15" fmla="*/ 17 h 56"/>
                <a:gd name="T16" fmla="*/ 0 w 239"/>
                <a:gd name="T17" fmla="*/ 19 h 56"/>
                <a:gd name="T18" fmla="*/ 2 w 239"/>
                <a:gd name="T19" fmla="*/ 24 h 56"/>
                <a:gd name="T20" fmla="*/ 5 w 239"/>
                <a:gd name="T21" fmla="*/ 27 h 56"/>
                <a:gd name="T22" fmla="*/ 7 w 239"/>
                <a:gd name="T23" fmla="*/ 30 h 56"/>
                <a:gd name="T24" fmla="*/ 10 w 239"/>
                <a:gd name="T25" fmla="*/ 33 h 56"/>
                <a:gd name="T26" fmla="*/ 17 w 239"/>
                <a:gd name="T27" fmla="*/ 36 h 56"/>
                <a:gd name="T28" fmla="*/ 24 w 239"/>
                <a:gd name="T29" fmla="*/ 38 h 56"/>
                <a:gd name="T30" fmla="*/ 41 w 239"/>
                <a:gd name="T31" fmla="*/ 38 h 56"/>
                <a:gd name="T32" fmla="*/ 54 w 239"/>
                <a:gd name="T33" fmla="*/ 38 h 56"/>
                <a:gd name="T34" fmla="*/ 153 w 239"/>
                <a:gd name="T35" fmla="*/ 38 h 56"/>
                <a:gd name="T36" fmla="*/ 155 w 239"/>
                <a:gd name="T37" fmla="*/ 41 h 56"/>
                <a:gd name="T38" fmla="*/ 156 w 239"/>
                <a:gd name="T39" fmla="*/ 44 h 56"/>
                <a:gd name="T40" fmla="*/ 159 w 239"/>
                <a:gd name="T41" fmla="*/ 46 h 56"/>
                <a:gd name="T42" fmla="*/ 162 w 239"/>
                <a:gd name="T43" fmla="*/ 48 h 56"/>
                <a:gd name="T44" fmla="*/ 167 w 239"/>
                <a:gd name="T45" fmla="*/ 51 h 56"/>
                <a:gd name="T46" fmla="*/ 174 w 239"/>
                <a:gd name="T47" fmla="*/ 54 h 56"/>
                <a:gd name="T48" fmla="*/ 188 w 239"/>
                <a:gd name="T49" fmla="*/ 56 h 56"/>
                <a:gd name="T50" fmla="*/ 200 w 239"/>
                <a:gd name="T51" fmla="*/ 56 h 56"/>
                <a:gd name="T52" fmla="*/ 204 w 239"/>
                <a:gd name="T53" fmla="*/ 55 h 56"/>
                <a:gd name="T54" fmla="*/ 210 w 239"/>
                <a:gd name="T55" fmla="*/ 54 h 56"/>
                <a:gd name="T56" fmla="*/ 214 w 239"/>
                <a:gd name="T57" fmla="*/ 52 h 56"/>
                <a:gd name="T58" fmla="*/ 220 w 239"/>
                <a:gd name="T59" fmla="*/ 49 h 56"/>
                <a:gd name="T60" fmla="*/ 230 w 239"/>
                <a:gd name="T61" fmla="*/ 43 h 56"/>
                <a:gd name="T62" fmla="*/ 239 w 239"/>
                <a:gd name="T63" fmla="*/ 38 h 56"/>
                <a:gd name="T64" fmla="*/ 232 w 239"/>
                <a:gd name="T65" fmla="*/ 37 h 56"/>
                <a:gd name="T66" fmla="*/ 225 w 239"/>
                <a:gd name="T67" fmla="*/ 36 h 56"/>
                <a:gd name="T68" fmla="*/ 219 w 239"/>
                <a:gd name="T69" fmla="*/ 34 h 56"/>
                <a:gd name="T70" fmla="*/ 213 w 239"/>
                <a:gd name="T71" fmla="*/ 32 h 56"/>
                <a:gd name="T72" fmla="*/ 201 w 239"/>
                <a:gd name="T73" fmla="*/ 26 h 56"/>
                <a:gd name="T74" fmla="*/ 190 w 239"/>
                <a:gd name="T75" fmla="*/ 19 h 56"/>
                <a:gd name="T76" fmla="*/ 178 w 239"/>
                <a:gd name="T77" fmla="*/ 13 h 56"/>
                <a:gd name="T78" fmla="*/ 167 w 239"/>
                <a:gd name="T79" fmla="*/ 6 h 56"/>
                <a:gd name="T80" fmla="*/ 160 w 239"/>
                <a:gd name="T81" fmla="*/ 4 h 56"/>
                <a:gd name="T82" fmla="*/ 154 w 239"/>
                <a:gd name="T83" fmla="*/ 2 h 56"/>
                <a:gd name="T84" fmla="*/ 147 w 239"/>
                <a:gd name="T85" fmla="*/ 1 h 56"/>
                <a:gd name="T86" fmla="*/ 140 w 239"/>
                <a:gd name="T87" fmla="*/ 0 h 56"/>
                <a:gd name="T88" fmla="*/ 134 w 239"/>
                <a:gd name="T89" fmla="*/ 1 h 56"/>
                <a:gd name="T90" fmla="*/ 127 w 239"/>
                <a:gd name="T91" fmla="*/ 4 h 56"/>
                <a:gd name="T92" fmla="*/ 124 w 239"/>
                <a:gd name="T93" fmla="*/ 6 h 56"/>
                <a:gd name="T94" fmla="*/ 122 w 239"/>
                <a:gd name="T95" fmla="*/ 8 h 56"/>
                <a:gd name="T96" fmla="*/ 121 w 239"/>
                <a:gd name="T97" fmla="*/ 10 h 56"/>
                <a:gd name="T98" fmla="*/ 120 w 239"/>
                <a:gd name="T99" fmla="*/ 13 h 56"/>
                <a:gd name="T100" fmla="*/ 100 w 239"/>
                <a:gd name="T101" fmla="*/ 8 h 56"/>
                <a:gd name="T102" fmla="*/ 80 w 239"/>
                <a:gd name="T103" fmla="*/ 4 h 56"/>
                <a:gd name="T104" fmla="*/ 61 w 239"/>
                <a:gd name="T105" fmla="*/ 1 h 56"/>
                <a:gd name="T106" fmla="*/ 41 w 239"/>
                <a:gd name="T10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9" h="56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5" name="Freeform 495"/>
            <p:cNvSpPr>
              <a:spLocks/>
            </p:cNvSpPr>
            <p:nvPr>
              <p:custDataLst>
                <p:tags r:id="rId333"/>
              </p:custDataLst>
            </p:nvPr>
          </p:nvSpPr>
          <p:spPr bwMode="auto">
            <a:xfrm>
              <a:off x="5709022" y="1265073"/>
              <a:ext cx="82208" cy="57532"/>
            </a:xfrm>
            <a:custGeom>
              <a:avLst/>
              <a:gdLst>
                <a:gd name="T0" fmla="*/ 14 w 187"/>
                <a:gd name="T1" fmla="*/ 19 h 80"/>
                <a:gd name="T2" fmla="*/ 41 w 187"/>
                <a:gd name="T3" fmla="*/ 0 h 80"/>
                <a:gd name="T4" fmla="*/ 44 w 187"/>
                <a:gd name="T5" fmla="*/ 3 h 80"/>
                <a:gd name="T6" fmla="*/ 50 w 187"/>
                <a:gd name="T7" fmla="*/ 6 h 80"/>
                <a:gd name="T8" fmla="*/ 58 w 187"/>
                <a:gd name="T9" fmla="*/ 9 h 80"/>
                <a:gd name="T10" fmla="*/ 67 w 187"/>
                <a:gd name="T11" fmla="*/ 12 h 80"/>
                <a:gd name="T12" fmla="*/ 89 w 187"/>
                <a:gd name="T13" fmla="*/ 19 h 80"/>
                <a:gd name="T14" fmla="*/ 114 w 187"/>
                <a:gd name="T15" fmla="*/ 26 h 80"/>
                <a:gd name="T16" fmla="*/ 139 w 187"/>
                <a:gd name="T17" fmla="*/ 33 h 80"/>
                <a:gd name="T18" fmla="*/ 161 w 187"/>
                <a:gd name="T19" fmla="*/ 38 h 80"/>
                <a:gd name="T20" fmla="*/ 177 w 187"/>
                <a:gd name="T21" fmla="*/ 42 h 80"/>
                <a:gd name="T22" fmla="*/ 187 w 187"/>
                <a:gd name="T23" fmla="*/ 43 h 80"/>
                <a:gd name="T24" fmla="*/ 187 w 187"/>
                <a:gd name="T25" fmla="*/ 56 h 80"/>
                <a:gd name="T26" fmla="*/ 187 w 187"/>
                <a:gd name="T27" fmla="*/ 68 h 80"/>
                <a:gd name="T28" fmla="*/ 170 w 187"/>
                <a:gd name="T29" fmla="*/ 70 h 80"/>
                <a:gd name="T30" fmla="*/ 151 w 187"/>
                <a:gd name="T31" fmla="*/ 71 h 80"/>
                <a:gd name="T32" fmla="*/ 133 w 187"/>
                <a:gd name="T33" fmla="*/ 71 h 80"/>
                <a:gd name="T34" fmla="*/ 116 w 187"/>
                <a:gd name="T35" fmla="*/ 70 h 80"/>
                <a:gd name="T36" fmla="*/ 85 w 187"/>
                <a:gd name="T37" fmla="*/ 69 h 80"/>
                <a:gd name="T38" fmla="*/ 61 w 187"/>
                <a:gd name="T39" fmla="*/ 68 h 80"/>
                <a:gd name="T40" fmla="*/ 55 w 187"/>
                <a:gd name="T41" fmla="*/ 69 h 80"/>
                <a:gd name="T42" fmla="*/ 51 w 187"/>
                <a:gd name="T43" fmla="*/ 70 h 80"/>
                <a:gd name="T44" fmla="*/ 45 w 187"/>
                <a:gd name="T45" fmla="*/ 72 h 80"/>
                <a:gd name="T46" fmla="*/ 41 w 187"/>
                <a:gd name="T47" fmla="*/ 74 h 80"/>
                <a:gd name="T48" fmla="*/ 33 w 187"/>
                <a:gd name="T49" fmla="*/ 78 h 80"/>
                <a:gd name="T50" fmla="*/ 28 w 187"/>
                <a:gd name="T51" fmla="*/ 80 h 80"/>
                <a:gd name="T52" fmla="*/ 22 w 187"/>
                <a:gd name="T53" fmla="*/ 79 h 80"/>
                <a:gd name="T54" fmla="*/ 18 w 187"/>
                <a:gd name="T55" fmla="*/ 76 h 80"/>
                <a:gd name="T56" fmla="*/ 14 w 187"/>
                <a:gd name="T57" fmla="*/ 72 h 80"/>
                <a:gd name="T58" fmla="*/ 9 w 187"/>
                <a:gd name="T59" fmla="*/ 67 h 80"/>
                <a:gd name="T60" fmla="*/ 6 w 187"/>
                <a:gd name="T61" fmla="*/ 62 h 80"/>
                <a:gd name="T62" fmla="*/ 3 w 187"/>
                <a:gd name="T63" fmla="*/ 57 h 80"/>
                <a:gd name="T64" fmla="*/ 2 w 187"/>
                <a:gd name="T65" fmla="*/ 53 h 80"/>
                <a:gd name="T66" fmla="*/ 0 w 187"/>
                <a:gd name="T67" fmla="*/ 50 h 80"/>
                <a:gd name="T68" fmla="*/ 2 w 187"/>
                <a:gd name="T69" fmla="*/ 44 h 80"/>
                <a:gd name="T70" fmla="*/ 3 w 187"/>
                <a:gd name="T71" fmla="*/ 40 h 80"/>
                <a:gd name="T72" fmla="*/ 5 w 187"/>
                <a:gd name="T73" fmla="*/ 36 h 80"/>
                <a:gd name="T74" fmla="*/ 7 w 187"/>
                <a:gd name="T75" fmla="*/ 31 h 80"/>
                <a:gd name="T76" fmla="*/ 13 w 187"/>
                <a:gd name="T77" fmla="*/ 24 h 80"/>
                <a:gd name="T78" fmla="*/ 14 w 187"/>
                <a:gd name="T79" fmla="*/ 1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7" h="8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6" name="Freeform 496"/>
            <p:cNvSpPr>
              <a:spLocks/>
            </p:cNvSpPr>
            <p:nvPr>
              <p:custDataLst>
                <p:tags r:id="rId334"/>
              </p:custDataLst>
            </p:nvPr>
          </p:nvSpPr>
          <p:spPr bwMode="auto">
            <a:xfrm>
              <a:off x="6235156" y="1390704"/>
              <a:ext cx="79860" cy="58706"/>
            </a:xfrm>
            <a:custGeom>
              <a:avLst/>
              <a:gdLst>
                <a:gd name="T0" fmla="*/ 50 w 183"/>
                <a:gd name="T1" fmla="*/ 0 h 73"/>
                <a:gd name="T2" fmla="*/ 63 w 183"/>
                <a:gd name="T3" fmla="*/ 0 h 73"/>
                <a:gd name="T4" fmla="*/ 75 w 183"/>
                <a:gd name="T5" fmla="*/ 1 h 73"/>
                <a:gd name="T6" fmla="*/ 86 w 183"/>
                <a:gd name="T7" fmla="*/ 4 h 73"/>
                <a:gd name="T8" fmla="*/ 97 w 183"/>
                <a:gd name="T9" fmla="*/ 7 h 73"/>
                <a:gd name="T10" fmla="*/ 106 w 183"/>
                <a:gd name="T11" fmla="*/ 10 h 73"/>
                <a:gd name="T12" fmla="*/ 116 w 183"/>
                <a:gd name="T13" fmla="*/ 15 h 73"/>
                <a:gd name="T14" fmla="*/ 124 w 183"/>
                <a:gd name="T15" fmla="*/ 19 h 73"/>
                <a:gd name="T16" fmla="*/ 131 w 183"/>
                <a:gd name="T17" fmla="*/ 25 h 73"/>
                <a:gd name="T18" fmla="*/ 159 w 183"/>
                <a:gd name="T19" fmla="*/ 49 h 73"/>
                <a:gd name="T20" fmla="*/ 183 w 183"/>
                <a:gd name="T21" fmla="*/ 73 h 73"/>
                <a:gd name="T22" fmla="*/ 137 w 183"/>
                <a:gd name="T23" fmla="*/ 73 h 73"/>
                <a:gd name="T24" fmla="*/ 128 w 183"/>
                <a:gd name="T25" fmla="*/ 72 h 73"/>
                <a:gd name="T26" fmla="*/ 117 w 183"/>
                <a:gd name="T27" fmla="*/ 70 h 73"/>
                <a:gd name="T28" fmla="*/ 104 w 183"/>
                <a:gd name="T29" fmla="*/ 66 h 73"/>
                <a:gd name="T30" fmla="*/ 90 w 183"/>
                <a:gd name="T31" fmla="*/ 62 h 73"/>
                <a:gd name="T32" fmla="*/ 73 w 183"/>
                <a:gd name="T33" fmla="*/ 56 h 73"/>
                <a:gd name="T34" fmla="*/ 58 w 183"/>
                <a:gd name="T35" fmla="*/ 50 h 73"/>
                <a:gd name="T36" fmla="*/ 42 w 183"/>
                <a:gd name="T37" fmla="*/ 44 h 73"/>
                <a:gd name="T38" fmla="*/ 28 w 183"/>
                <a:gd name="T39" fmla="*/ 37 h 73"/>
                <a:gd name="T40" fmla="*/ 16 w 183"/>
                <a:gd name="T41" fmla="*/ 30 h 73"/>
                <a:gd name="T42" fmla="*/ 7 w 183"/>
                <a:gd name="T43" fmla="*/ 23 h 73"/>
                <a:gd name="T44" fmla="*/ 4 w 183"/>
                <a:gd name="T45" fmla="*/ 19 h 73"/>
                <a:gd name="T46" fmla="*/ 2 w 183"/>
                <a:gd name="T47" fmla="*/ 16 h 73"/>
                <a:gd name="T48" fmla="*/ 1 w 183"/>
                <a:gd name="T49" fmla="*/ 14 h 73"/>
                <a:gd name="T50" fmla="*/ 0 w 183"/>
                <a:gd name="T51" fmla="*/ 11 h 73"/>
                <a:gd name="T52" fmla="*/ 1 w 183"/>
                <a:gd name="T53" fmla="*/ 8 h 73"/>
                <a:gd name="T54" fmla="*/ 3 w 183"/>
                <a:gd name="T55" fmla="*/ 6 h 73"/>
                <a:gd name="T56" fmla="*/ 7 w 183"/>
                <a:gd name="T57" fmla="*/ 4 h 73"/>
                <a:gd name="T58" fmla="*/ 13 w 183"/>
                <a:gd name="T59" fmla="*/ 3 h 73"/>
                <a:gd name="T60" fmla="*/ 19 w 183"/>
                <a:gd name="T61" fmla="*/ 1 h 73"/>
                <a:gd name="T62" fmla="*/ 28 w 183"/>
                <a:gd name="T63" fmla="*/ 0 h 73"/>
                <a:gd name="T64" fmla="*/ 38 w 183"/>
                <a:gd name="T65" fmla="*/ 0 h 73"/>
                <a:gd name="T66" fmla="*/ 50 w 183"/>
                <a:gd name="T6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3" h="73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7" name="Freeform 497"/>
            <p:cNvSpPr>
              <a:spLocks/>
            </p:cNvSpPr>
            <p:nvPr>
              <p:custDataLst>
                <p:tags r:id="rId335"/>
              </p:custDataLst>
            </p:nvPr>
          </p:nvSpPr>
          <p:spPr bwMode="auto">
            <a:xfrm>
              <a:off x="6302098" y="1408315"/>
              <a:ext cx="34057" cy="57532"/>
            </a:xfrm>
            <a:custGeom>
              <a:avLst/>
              <a:gdLst>
                <a:gd name="T0" fmla="*/ 0 w 79"/>
                <a:gd name="T1" fmla="*/ 6 h 42"/>
                <a:gd name="T2" fmla="*/ 23 w 79"/>
                <a:gd name="T3" fmla="*/ 2 h 42"/>
                <a:gd name="T4" fmla="*/ 41 w 79"/>
                <a:gd name="T5" fmla="*/ 1 h 42"/>
                <a:gd name="T6" fmla="*/ 60 w 79"/>
                <a:gd name="T7" fmla="*/ 0 h 42"/>
                <a:gd name="T8" fmla="*/ 79 w 79"/>
                <a:gd name="T9" fmla="*/ 0 h 42"/>
                <a:gd name="T10" fmla="*/ 79 w 79"/>
                <a:gd name="T11" fmla="*/ 9 h 42"/>
                <a:gd name="T12" fmla="*/ 79 w 79"/>
                <a:gd name="T13" fmla="*/ 18 h 42"/>
                <a:gd name="T14" fmla="*/ 79 w 79"/>
                <a:gd name="T15" fmla="*/ 22 h 42"/>
                <a:gd name="T16" fmla="*/ 75 w 79"/>
                <a:gd name="T17" fmla="*/ 27 h 42"/>
                <a:gd name="T18" fmla="*/ 72 w 79"/>
                <a:gd name="T19" fmla="*/ 31 h 42"/>
                <a:gd name="T20" fmla="*/ 68 w 79"/>
                <a:gd name="T21" fmla="*/ 35 h 42"/>
                <a:gd name="T22" fmla="*/ 62 w 79"/>
                <a:gd name="T23" fmla="*/ 38 h 42"/>
                <a:gd name="T24" fmla="*/ 57 w 79"/>
                <a:gd name="T25" fmla="*/ 40 h 42"/>
                <a:gd name="T26" fmla="*/ 51 w 79"/>
                <a:gd name="T27" fmla="*/ 42 h 42"/>
                <a:gd name="T28" fmla="*/ 46 w 79"/>
                <a:gd name="T29" fmla="*/ 42 h 42"/>
                <a:gd name="T30" fmla="*/ 40 w 79"/>
                <a:gd name="T31" fmla="*/ 42 h 42"/>
                <a:gd name="T32" fmla="*/ 35 w 79"/>
                <a:gd name="T33" fmla="*/ 41 h 42"/>
                <a:gd name="T34" fmla="*/ 29 w 79"/>
                <a:gd name="T35" fmla="*/ 39 h 42"/>
                <a:gd name="T36" fmla="*/ 25 w 79"/>
                <a:gd name="T37" fmla="*/ 37 h 42"/>
                <a:gd name="T38" fmla="*/ 16 w 79"/>
                <a:gd name="T39" fmla="*/ 32 h 42"/>
                <a:gd name="T40" fmla="*/ 11 w 79"/>
                <a:gd name="T41" fmla="*/ 26 h 42"/>
                <a:gd name="T42" fmla="*/ 5 w 79"/>
                <a:gd name="T43" fmla="*/ 20 h 42"/>
                <a:gd name="T44" fmla="*/ 2 w 79"/>
                <a:gd name="T45" fmla="*/ 14 h 42"/>
                <a:gd name="T46" fmla="*/ 0 w 79"/>
                <a:gd name="T47" fmla="*/ 9 h 42"/>
                <a:gd name="T48" fmla="*/ 0 w 79"/>
                <a:gd name="T4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" h="42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8" name="Freeform 498"/>
            <p:cNvSpPr>
              <a:spLocks/>
            </p:cNvSpPr>
            <p:nvPr>
              <p:custDataLst>
                <p:tags r:id="rId336"/>
              </p:custDataLst>
            </p:nvPr>
          </p:nvSpPr>
          <p:spPr bwMode="auto">
            <a:xfrm>
              <a:off x="6332632" y="1418882"/>
              <a:ext cx="52848" cy="58706"/>
            </a:xfrm>
            <a:custGeom>
              <a:avLst/>
              <a:gdLst>
                <a:gd name="T0" fmla="*/ 113 w 113"/>
                <a:gd name="T1" fmla="*/ 39 h 52"/>
                <a:gd name="T2" fmla="*/ 112 w 113"/>
                <a:gd name="T3" fmla="*/ 42 h 52"/>
                <a:gd name="T4" fmla="*/ 109 w 113"/>
                <a:gd name="T5" fmla="*/ 45 h 52"/>
                <a:gd name="T6" fmla="*/ 106 w 113"/>
                <a:gd name="T7" fmla="*/ 47 h 52"/>
                <a:gd name="T8" fmla="*/ 103 w 113"/>
                <a:gd name="T9" fmla="*/ 49 h 52"/>
                <a:gd name="T10" fmla="*/ 94 w 113"/>
                <a:gd name="T11" fmla="*/ 51 h 52"/>
                <a:gd name="T12" fmla="*/ 85 w 113"/>
                <a:gd name="T13" fmla="*/ 52 h 52"/>
                <a:gd name="T14" fmla="*/ 66 w 113"/>
                <a:gd name="T15" fmla="*/ 52 h 52"/>
                <a:gd name="T16" fmla="*/ 53 w 113"/>
                <a:gd name="T17" fmla="*/ 51 h 52"/>
                <a:gd name="T18" fmla="*/ 47 w 113"/>
                <a:gd name="T19" fmla="*/ 51 h 52"/>
                <a:gd name="T20" fmla="*/ 39 w 113"/>
                <a:gd name="T21" fmla="*/ 48 h 52"/>
                <a:gd name="T22" fmla="*/ 30 w 113"/>
                <a:gd name="T23" fmla="*/ 45 h 52"/>
                <a:gd name="T24" fmla="*/ 21 w 113"/>
                <a:gd name="T25" fmla="*/ 41 h 52"/>
                <a:gd name="T26" fmla="*/ 13 w 113"/>
                <a:gd name="T27" fmla="*/ 36 h 52"/>
                <a:gd name="T28" fmla="*/ 6 w 113"/>
                <a:gd name="T29" fmla="*/ 31 h 52"/>
                <a:gd name="T30" fmla="*/ 4 w 113"/>
                <a:gd name="T31" fmla="*/ 28 h 52"/>
                <a:gd name="T32" fmla="*/ 2 w 113"/>
                <a:gd name="T33" fmla="*/ 25 h 52"/>
                <a:gd name="T34" fmla="*/ 1 w 113"/>
                <a:gd name="T35" fmla="*/ 22 h 52"/>
                <a:gd name="T36" fmla="*/ 0 w 113"/>
                <a:gd name="T37" fmla="*/ 20 h 52"/>
                <a:gd name="T38" fmla="*/ 1 w 113"/>
                <a:gd name="T39" fmla="*/ 15 h 52"/>
                <a:gd name="T40" fmla="*/ 1 w 113"/>
                <a:gd name="T41" fmla="*/ 11 h 52"/>
                <a:gd name="T42" fmla="*/ 3 w 113"/>
                <a:gd name="T43" fmla="*/ 8 h 52"/>
                <a:gd name="T44" fmla="*/ 5 w 113"/>
                <a:gd name="T45" fmla="*/ 5 h 52"/>
                <a:gd name="T46" fmla="*/ 7 w 113"/>
                <a:gd name="T47" fmla="*/ 3 h 52"/>
                <a:gd name="T48" fmla="*/ 10 w 113"/>
                <a:gd name="T49" fmla="*/ 2 h 52"/>
                <a:gd name="T50" fmla="*/ 14 w 113"/>
                <a:gd name="T51" fmla="*/ 1 h 52"/>
                <a:gd name="T52" fmla="*/ 17 w 113"/>
                <a:gd name="T53" fmla="*/ 0 h 52"/>
                <a:gd name="T54" fmla="*/ 26 w 113"/>
                <a:gd name="T55" fmla="*/ 0 h 52"/>
                <a:gd name="T56" fmla="*/ 36 w 113"/>
                <a:gd name="T57" fmla="*/ 2 h 52"/>
                <a:gd name="T58" fmla="*/ 46 w 113"/>
                <a:gd name="T59" fmla="*/ 5 h 52"/>
                <a:gd name="T60" fmla="*/ 57 w 113"/>
                <a:gd name="T61" fmla="*/ 9 h 52"/>
                <a:gd name="T62" fmla="*/ 77 w 113"/>
                <a:gd name="T63" fmla="*/ 18 h 52"/>
                <a:gd name="T64" fmla="*/ 95 w 113"/>
                <a:gd name="T65" fmla="*/ 29 h 52"/>
                <a:gd name="T66" fmla="*/ 108 w 113"/>
                <a:gd name="T67" fmla="*/ 36 h 52"/>
                <a:gd name="T68" fmla="*/ 113 w 113"/>
                <a:gd name="T69" fmla="*/ 3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" h="52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49" name="Freeform 499"/>
            <p:cNvSpPr>
              <a:spLocks/>
            </p:cNvSpPr>
            <p:nvPr>
              <p:custDataLst>
                <p:tags r:id="rId337"/>
              </p:custDataLst>
            </p:nvPr>
          </p:nvSpPr>
          <p:spPr bwMode="auto">
            <a:xfrm>
              <a:off x="6103623" y="1391877"/>
              <a:ext cx="62244" cy="58706"/>
            </a:xfrm>
            <a:custGeom>
              <a:avLst/>
              <a:gdLst>
                <a:gd name="T0" fmla="*/ 0 w 139"/>
                <a:gd name="T1" fmla="*/ 8 h 40"/>
                <a:gd name="T2" fmla="*/ 8 w 139"/>
                <a:gd name="T3" fmla="*/ 9 h 40"/>
                <a:gd name="T4" fmla="*/ 19 w 139"/>
                <a:gd name="T5" fmla="*/ 8 h 40"/>
                <a:gd name="T6" fmla="*/ 30 w 139"/>
                <a:gd name="T7" fmla="*/ 7 h 40"/>
                <a:gd name="T8" fmla="*/ 42 w 139"/>
                <a:gd name="T9" fmla="*/ 5 h 40"/>
                <a:gd name="T10" fmla="*/ 53 w 139"/>
                <a:gd name="T11" fmla="*/ 2 h 40"/>
                <a:gd name="T12" fmla="*/ 64 w 139"/>
                <a:gd name="T13" fmla="*/ 1 h 40"/>
                <a:gd name="T14" fmla="*/ 73 w 139"/>
                <a:gd name="T15" fmla="*/ 0 h 40"/>
                <a:gd name="T16" fmla="*/ 80 w 139"/>
                <a:gd name="T17" fmla="*/ 2 h 40"/>
                <a:gd name="T18" fmla="*/ 139 w 139"/>
                <a:gd name="T19" fmla="*/ 39 h 40"/>
                <a:gd name="T20" fmla="*/ 133 w 139"/>
                <a:gd name="T21" fmla="*/ 40 h 40"/>
                <a:gd name="T22" fmla="*/ 125 w 139"/>
                <a:gd name="T23" fmla="*/ 39 h 40"/>
                <a:gd name="T24" fmla="*/ 116 w 139"/>
                <a:gd name="T25" fmla="*/ 38 h 40"/>
                <a:gd name="T26" fmla="*/ 106 w 139"/>
                <a:gd name="T27" fmla="*/ 36 h 40"/>
                <a:gd name="T28" fmla="*/ 86 w 139"/>
                <a:gd name="T29" fmla="*/ 30 h 40"/>
                <a:gd name="T30" fmla="*/ 64 w 139"/>
                <a:gd name="T31" fmla="*/ 24 h 40"/>
                <a:gd name="T32" fmla="*/ 44 w 139"/>
                <a:gd name="T33" fmla="*/ 16 h 40"/>
                <a:gd name="T34" fmla="*/ 26 w 139"/>
                <a:gd name="T35" fmla="*/ 11 h 40"/>
                <a:gd name="T36" fmla="*/ 17 w 139"/>
                <a:gd name="T37" fmla="*/ 9 h 40"/>
                <a:gd name="T38" fmla="*/ 11 w 139"/>
                <a:gd name="T39" fmla="*/ 7 h 40"/>
                <a:gd name="T40" fmla="*/ 4 w 139"/>
                <a:gd name="T41" fmla="*/ 7 h 40"/>
                <a:gd name="T42" fmla="*/ 0 w 139"/>
                <a:gd name="T43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4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0" name="Freeform 500"/>
            <p:cNvSpPr>
              <a:spLocks/>
            </p:cNvSpPr>
            <p:nvPr>
              <p:custDataLst>
                <p:tags r:id="rId338"/>
              </p:custDataLst>
            </p:nvPr>
          </p:nvSpPr>
          <p:spPr bwMode="auto">
            <a:xfrm>
              <a:off x="6404271" y="1333172"/>
              <a:ext cx="139755" cy="57532"/>
            </a:xfrm>
            <a:custGeom>
              <a:avLst/>
              <a:gdLst>
                <a:gd name="T0" fmla="*/ 10 w 325"/>
                <a:gd name="T1" fmla="*/ 7 h 71"/>
                <a:gd name="T2" fmla="*/ 31 w 325"/>
                <a:gd name="T3" fmla="*/ 1 h 71"/>
                <a:gd name="T4" fmla="*/ 53 w 325"/>
                <a:gd name="T5" fmla="*/ 0 h 71"/>
                <a:gd name="T6" fmla="*/ 73 w 325"/>
                <a:gd name="T7" fmla="*/ 4 h 71"/>
                <a:gd name="T8" fmla="*/ 92 w 325"/>
                <a:gd name="T9" fmla="*/ 10 h 71"/>
                <a:gd name="T10" fmla="*/ 110 w 325"/>
                <a:gd name="T11" fmla="*/ 18 h 71"/>
                <a:gd name="T12" fmla="*/ 122 w 325"/>
                <a:gd name="T13" fmla="*/ 29 h 71"/>
                <a:gd name="T14" fmla="*/ 130 w 325"/>
                <a:gd name="T15" fmla="*/ 38 h 71"/>
                <a:gd name="T16" fmla="*/ 136 w 325"/>
                <a:gd name="T17" fmla="*/ 34 h 71"/>
                <a:gd name="T18" fmla="*/ 139 w 325"/>
                <a:gd name="T19" fmla="*/ 15 h 71"/>
                <a:gd name="T20" fmla="*/ 161 w 325"/>
                <a:gd name="T21" fmla="*/ 7 h 71"/>
                <a:gd name="T22" fmla="*/ 216 w 325"/>
                <a:gd name="T23" fmla="*/ 13 h 71"/>
                <a:gd name="T24" fmla="*/ 258 w 325"/>
                <a:gd name="T25" fmla="*/ 23 h 71"/>
                <a:gd name="T26" fmla="*/ 283 w 325"/>
                <a:gd name="T27" fmla="*/ 32 h 71"/>
                <a:gd name="T28" fmla="*/ 305 w 325"/>
                <a:gd name="T29" fmla="*/ 43 h 71"/>
                <a:gd name="T30" fmla="*/ 320 w 325"/>
                <a:gd name="T31" fmla="*/ 55 h 71"/>
                <a:gd name="T32" fmla="*/ 316 w 325"/>
                <a:gd name="T33" fmla="*/ 64 h 71"/>
                <a:gd name="T34" fmla="*/ 294 w 325"/>
                <a:gd name="T35" fmla="*/ 68 h 71"/>
                <a:gd name="T36" fmla="*/ 259 w 325"/>
                <a:gd name="T37" fmla="*/ 71 h 71"/>
                <a:gd name="T38" fmla="*/ 210 w 325"/>
                <a:gd name="T39" fmla="*/ 70 h 71"/>
                <a:gd name="T40" fmla="*/ 167 w 325"/>
                <a:gd name="T41" fmla="*/ 68 h 71"/>
                <a:gd name="T42" fmla="*/ 133 w 325"/>
                <a:gd name="T43" fmla="*/ 69 h 71"/>
                <a:gd name="T44" fmla="*/ 90 w 325"/>
                <a:gd name="T45" fmla="*/ 71 h 71"/>
                <a:gd name="T46" fmla="*/ 72 w 325"/>
                <a:gd name="T47" fmla="*/ 68 h 71"/>
                <a:gd name="T48" fmla="*/ 67 w 325"/>
                <a:gd name="T49" fmla="*/ 64 h 71"/>
                <a:gd name="T50" fmla="*/ 58 w 325"/>
                <a:gd name="T51" fmla="*/ 61 h 71"/>
                <a:gd name="T52" fmla="*/ 46 w 325"/>
                <a:gd name="T53" fmla="*/ 59 h 71"/>
                <a:gd name="T54" fmla="*/ 35 w 325"/>
                <a:gd name="T55" fmla="*/ 53 h 71"/>
                <a:gd name="T56" fmla="*/ 25 w 325"/>
                <a:gd name="T57" fmla="*/ 45 h 71"/>
                <a:gd name="T58" fmla="*/ 16 w 325"/>
                <a:gd name="T59" fmla="*/ 39 h 71"/>
                <a:gd name="T60" fmla="*/ 6 w 325"/>
                <a:gd name="T61" fmla="*/ 37 h 71"/>
                <a:gd name="T62" fmla="*/ 0 w 325"/>
                <a:gd name="T63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5" h="71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1" name="Freeform 501"/>
            <p:cNvSpPr>
              <a:spLocks/>
            </p:cNvSpPr>
            <p:nvPr>
              <p:custDataLst>
                <p:tags r:id="rId339"/>
              </p:custDataLst>
            </p:nvPr>
          </p:nvSpPr>
          <p:spPr bwMode="auto">
            <a:xfrm>
              <a:off x="6563990" y="1341391"/>
              <a:ext cx="95127" cy="57531"/>
            </a:xfrm>
            <a:custGeom>
              <a:avLst/>
              <a:gdLst>
                <a:gd name="T0" fmla="*/ 87 w 220"/>
                <a:gd name="T1" fmla="*/ 25 h 72"/>
                <a:gd name="T2" fmla="*/ 92 w 220"/>
                <a:gd name="T3" fmla="*/ 26 h 72"/>
                <a:gd name="T4" fmla="*/ 98 w 220"/>
                <a:gd name="T5" fmla="*/ 27 h 72"/>
                <a:gd name="T6" fmla="*/ 101 w 220"/>
                <a:gd name="T7" fmla="*/ 28 h 72"/>
                <a:gd name="T8" fmla="*/ 104 w 220"/>
                <a:gd name="T9" fmla="*/ 27 h 72"/>
                <a:gd name="T10" fmla="*/ 109 w 220"/>
                <a:gd name="T11" fmla="*/ 27 h 72"/>
                <a:gd name="T12" fmla="*/ 113 w 220"/>
                <a:gd name="T13" fmla="*/ 25 h 72"/>
                <a:gd name="T14" fmla="*/ 114 w 220"/>
                <a:gd name="T15" fmla="*/ 26 h 72"/>
                <a:gd name="T16" fmla="*/ 115 w 220"/>
                <a:gd name="T17" fmla="*/ 26 h 72"/>
                <a:gd name="T18" fmla="*/ 116 w 220"/>
                <a:gd name="T19" fmla="*/ 25 h 72"/>
                <a:gd name="T20" fmla="*/ 117 w 220"/>
                <a:gd name="T21" fmla="*/ 25 h 72"/>
                <a:gd name="T22" fmla="*/ 119 w 220"/>
                <a:gd name="T23" fmla="*/ 22 h 72"/>
                <a:gd name="T24" fmla="*/ 120 w 220"/>
                <a:gd name="T25" fmla="*/ 17 h 72"/>
                <a:gd name="T26" fmla="*/ 120 w 220"/>
                <a:gd name="T27" fmla="*/ 7 h 72"/>
                <a:gd name="T28" fmla="*/ 120 w 220"/>
                <a:gd name="T29" fmla="*/ 0 h 72"/>
                <a:gd name="T30" fmla="*/ 125 w 220"/>
                <a:gd name="T31" fmla="*/ 5 h 72"/>
                <a:gd name="T32" fmla="*/ 131 w 220"/>
                <a:gd name="T33" fmla="*/ 10 h 72"/>
                <a:gd name="T34" fmla="*/ 137 w 220"/>
                <a:gd name="T35" fmla="*/ 15 h 72"/>
                <a:gd name="T36" fmla="*/ 143 w 220"/>
                <a:gd name="T37" fmla="*/ 19 h 72"/>
                <a:gd name="T38" fmla="*/ 156 w 220"/>
                <a:gd name="T39" fmla="*/ 25 h 72"/>
                <a:gd name="T40" fmla="*/ 170 w 220"/>
                <a:gd name="T41" fmla="*/ 30 h 72"/>
                <a:gd name="T42" fmla="*/ 183 w 220"/>
                <a:gd name="T43" fmla="*/ 35 h 72"/>
                <a:gd name="T44" fmla="*/ 196 w 220"/>
                <a:gd name="T45" fmla="*/ 41 h 72"/>
                <a:gd name="T46" fmla="*/ 203 w 220"/>
                <a:gd name="T47" fmla="*/ 44 h 72"/>
                <a:gd name="T48" fmla="*/ 209 w 220"/>
                <a:gd name="T49" fmla="*/ 47 h 72"/>
                <a:gd name="T50" fmla="*/ 214 w 220"/>
                <a:gd name="T51" fmla="*/ 51 h 72"/>
                <a:gd name="T52" fmla="*/ 220 w 220"/>
                <a:gd name="T53" fmla="*/ 55 h 72"/>
                <a:gd name="T54" fmla="*/ 206 w 220"/>
                <a:gd name="T55" fmla="*/ 56 h 72"/>
                <a:gd name="T56" fmla="*/ 194 w 220"/>
                <a:gd name="T57" fmla="*/ 57 h 72"/>
                <a:gd name="T58" fmla="*/ 182 w 220"/>
                <a:gd name="T59" fmla="*/ 58 h 72"/>
                <a:gd name="T60" fmla="*/ 171 w 220"/>
                <a:gd name="T61" fmla="*/ 60 h 72"/>
                <a:gd name="T62" fmla="*/ 151 w 220"/>
                <a:gd name="T63" fmla="*/ 65 h 72"/>
                <a:gd name="T64" fmla="*/ 134 w 220"/>
                <a:gd name="T65" fmla="*/ 70 h 72"/>
                <a:gd name="T66" fmla="*/ 126 w 220"/>
                <a:gd name="T67" fmla="*/ 71 h 72"/>
                <a:gd name="T68" fmla="*/ 117 w 220"/>
                <a:gd name="T69" fmla="*/ 72 h 72"/>
                <a:gd name="T70" fmla="*/ 110 w 220"/>
                <a:gd name="T71" fmla="*/ 72 h 72"/>
                <a:gd name="T72" fmla="*/ 103 w 220"/>
                <a:gd name="T73" fmla="*/ 72 h 72"/>
                <a:gd name="T74" fmla="*/ 95 w 220"/>
                <a:gd name="T75" fmla="*/ 70 h 72"/>
                <a:gd name="T76" fmla="*/ 88 w 220"/>
                <a:gd name="T77" fmla="*/ 66 h 72"/>
                <a:gd name="T78" fmla="*/ 81 w 220"/>
                <a:gd name="T79" fmla="*/ 61 h 72"/>
                <a:gd name="T80" fmla="*/ 74 w 220"/>
                <a:gd name="T81" fmla="*/ 55 h 72"/>
                <a:gd name="T82" fmla="*/ 59 w 220"/>
                <a:gd name="T83" fmla="*/ 53 h 72"/>
                <a:gd name="T84" fmla="*/ 45 w 220"/>
                <a:gd name="T85" fmla="*/ 50 h 72"/>
                <a:gd name="T86" fmla="*/ 33 w 220"/>
                <a:gd name="T87" fmla="*/ 47 h 72"/>
                <a:gd name="T88" fmla="*/ 22 w 220"/>
                <a:gd name="T89" fmla="*/ 43 h 72"/>
                <a:gd name="T90" fmla="*/ 18 w 220"/>
                <a:gd name="T91" fmla="*/ 41 h 72"/>
                <a:gd name="T92" fmla="*/ 13 w 220"/>
                <a:gd name="T93" fmla="*/ 38 h 72"/>
                <a:gd name="T94" fmla="*/ 9 w 220"/>
                <a:gd name="T95" fmla="*/ 35 h 72"/>
                <a:gd name="T96" fmla="*/ 7 w 220"/>
                <a:gd name="T97" fmla="*/ 31 h 72"/>
                <a:gd name="T98" fmla="*/ 3 w 220"/>
                <a:gd name="T99" fmla="*/ 27 h 72"/>
                <a:gd name="T100" fmla="*/ 2 w 220"/>
                <a:gd name="T101" fmla="*/ 23 h 72"/>
                <a:gd name="T102" fmla="*/ 1 w 220"/>
                <a:gd name="T103" fmla="*/ 18 h 72"/>
                <a:gd name="T104" fmla="*/ 0 w 220"/>
                <a:gd name="T105" fmla="*/ 13 h 72"/>
                <a:gd name="T106" fmla="*/ 23 w 220"/>
                <a:gd name="T107" fmla="*/ 17 h 72"/>
                <a:gd name="T108" fmla="*/ 44 w 220"/>
                <a:gd name="T109" fmla="*/ 21 h 72"/>
                <a:gd name="T110" fmla="*/ 64 w 220"/>
                <a:gd name="T111" fmla="*/ 24 h 72"/>
                <a:gd name="T112" fmla="*/ 87 w 220"/>
                <a:gd name="T113" fmla="*/ 2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0" h="72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2" name="Freeform 502"/>
            <p:cNvSpPr>
              <a:spLocks/>
            </p:cNvSpPr>
            <p:nvPr>
              <p:custDataLst>
                <p:tags r:id="rId340"/>
              </p:custDataLst>
            </p:nvPr>
          </p:nvSpPr>
          <p:spPr bwMode="auto">
            <a:xfrm>
              <a:off x="6524060" y="1389529"/>
              <a:ext cx="64593" cy="58706"/>
            </a:xfrm>
            <a:custGeom>
              <a:avLst/>
              <a:gdLst>
                <a:gd name="T0" fmla="*/ 146 w 146"/>
                <a:gd name="T1" fmla="*/ 25 h 30"/>
                <a:gd name="T2" fmla="*/ 140 w 146"/>
                <a:gd name="T3" fmla="*/ 16 h 30"/>
                <a:gd name="T4" fmla="*/ 137 w 146"/>
                <a:gd name="T5" fmla="*/ 9 h 30"/>
                <a:gd name="T6" fmla="*/ 133 w 146"/>
                <a:gd name="T7" fmla="*/ 4 h 30"/>
                <a:gd name="T8" fmla="*/ 128 w 146"/>
                <a:gd name="T9" fmla="*/ 1 h 30"/>
                <a:gd name="T10" fmla="*/ 126 w 146"/>
                <a:gd name="T11" fmla="*/ 1 h 30"/>
                <a:gd name="T12" fmla="*/ 124 w 146"/>
                <a:gd name="T13" fmla="*/ 1 h 30"/>
                <a:gd name="T14" fmla="*/ 120 w 146"/>
                <a:gd name="T15" fmla="*/ 2 h 30"/>
                <a:gd name="T16" fmla="*/ 118 w 146"/>
                <a:gd name="T17" fmla="*/ 3 h 30"/>
                <a:gd name="T18" fmla="*/ 113 w 146"/>
                <a:gd name="T19" fmla="*/ 9 h 30"/>
                <a:gd name="T20" fmla="*/ 105 w 146"/>
                <a:gd name="T21" fmla="*/ 19 h 30"/>
                <a:gd name="T22" fmla="*/ 72 w 146"/>
                <a:gd name="T23" fmla="*/ 19 h 30"/>
                <a:gd name="T24" fmla="*/ 63 w 146"/>
                <a:gd name="T25" fmla="*/ 18 h 30"/>
                <a:gd name="T26" fmla="*/ 55 w 146"/>
                <a:gd name="T27" fmla="*/ 17 h 30"/>
                <a:gd name="T28" fmla="*/ 47 w 146"/>
                <a:gd name="T29" fmla="*/ 14 h 30"/>
                <a:gd name="T30" fmla="*/ 40 w 146"/>
                <a:gd name="T31" fmla="*/ 12 h 30"/>
                <a:gd name="T32" fmla="*/ 29 w 146"/>
                <a:gd name="T33" fmla="*/ 6 h 30"/>
                <a:gd name="T34" fmla="*/ 19 w 146"/>
                <a:gd name="T35" fmla="*/ 0 h 30"/>
                <a:gd name="T36" fmla="*/ 14 w 146"/>
                <a:gd name="T37" fmla="*/ 9 h 30"/>
                <a:gd name="T38" fmla="*/ 10 w 146"/>
                <a:gd name="T39" fmla="*/ 15 h 30"/>
                <a:gd name="T40" fmla="*/ 4 w 146"/>
                <a:gd name="T41" fmla="*/ 20 h 30"/>
                <a:gd name="T42" fmla="*/ 0 w 146"/>
                <a:gd name="T43" fmla="*/ 25 h 30"/>
                <a:gd name="T44" fmla="*/ 33 w 146"/>
                <a:gd name="T45" fmla="*/ 25 h 30"/>
                <a:gd name="T46" fmla="*/ 57 w 146"/>
                <a:gd name="T47" fmla="*/ 25 h 30"/>
                <a:gd name="T48" fmla="*/ 77 w 146"/>
                <a:gd name="T49" fmla="*/ 25 h 30"/>
                <a:gd name="T50" fmla="*/ 99 w 146"/>
                <a:gd name="T51" fmla="*/ 25 h 30"/>
                <a:gd name="T52" fmla="*/ 110 w 146"/>
                <a:gd name="T53" fmla="*/ 26 h 30"/>
                <a:gd name="T54" fmla="*/ 123 w 146"/>
                <a:gd name="T55" fmla="*/ 29 h 30"/>
                <a:gd name="T56" fmla="*/ 128 w 146"/>
                <a:gd name="T57" fmla="*/ 30 h 30"/>
                <a:gd name="T58" fmla="*/ 135 w 146"/>
                <a:gd name="T59" fmla="*/ 30 h 30"/>
                <a:gd name="T60" fmla="*/ 140 w 146"/>
                <a:gd name="T61" fmla="*/ 28 h 30"/>
                <a:gd name="T62" fmla="*/ 146 w 146"/>
                <a:gd name="T63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" h="3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3" name="Freeform 503"/>
            <p:cNvSpPr>
              <a:spLocks/>
            </p:cNvSpPr>
            <p:nvPr>
              <p:custDataLst>
                <p:tags r:id="rId341"/>
              </p:custDataLst>
            </p:nvPr>
          </p:nvSpPr>
          <p:spPr bwMode="auto">
            <a:xfrm>
              <a:off x="6504096" y="1386007"/>
              <a:ext cx="19965" cy="58706"/>
            </a:xfrm>
            <a:custGeom>
              <a:avLst/>
              <a:gdLst>
                <a:gd name="T0" fmla="*/ 0 w 53"/>
                <a:gd name="T1" fmla="*/ 9 h 9"/>
                <a:gd name="T2" fmla="*/ 17 w 53"/>
                <a:gd name="T3" fmla="*/ 9 h 9"/>
                <a:gd name="T4" fmla="*/ 29 w 53"/>
                <a:gd name="T5" fmla="*/ 9 h 9"/>
                <a:gd name="T6" fmla="*/ 40 w 53"/>
                <a:gd name="T7" fmla="*/ 9 h 9"/>
                <a:gd name="T8" fmla="*/ 53 w 53"/>
                <a:gd name="T9" fmla="*/ 9 h 9"/>
                <a:gd name="T10" fmla="*/ 46 w 53"/>
                <a:gd name="T11" fmla="*/ 6 h 9"/>
                <a:gd name="T12" fmla="*/ 38 w 53"/>
                <a:gd name="T13" fmla="*/ 3 h 9"/>
                <a:gd name="T14" fmla="*/ 31 w 53"/>
                <a:gd name="T15" fmla="*/ 1 h 9"/>
                <a:gd name="T16" fmla="*/ 25 w 53"/>
                <a:gd name="T17" fmla="*/ 0 h 9"/>
                <a:gd name="T18" fmla="*/ 19 w 53"/>
                <a:gd name="T19" fmla="*/ 0 h 9"/>
                <a:gd name="T20" fmla="*/ 14 w 53"/>
                <a:gd name="T21" fmla="*/ 0 h 9"/>
                <a:gd name="T22" fmla="*/ 9 w 53"/>
                <a:gd name="T23" fmla="*/ 1 h 9"/>
                <a:gd name="T24" fmla="*/ 6 w 53"/>
                <a:gd name="T2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9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4" name="Line 504"/>
            <p:cNvSpPr>
              <a:spLocks noChangeShapeType="1"/>
            </p:cNvSpPr>
            <p:nvPr>
              <p:custDataLst>
                <p:tags r:id="rId342"/>
              </p:custDataLst>
            </p:nvPr>
          </p:nvSpPr>
          <p:spPr bwMode="auto">
            <a:xfrm flipV="1">
              <a:off x="6505270" y="1384833"/>
              <a:ext cx="0" cy="117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5" name="Freeform 505"/>
            <p:cNvSpPr>
              <a:spLocks/>
            </p:cNvSpPr>
            <p:nvPr>
              <p:custDataLst>
                <p:tags r:id="rId343"/>
              </p:custDataLst>
            </p:nvPr>
          </p:nvSpPr>
          <p:spPr bwMode="auto">
            <a:xfrm>
              <a:off x="5674965" y="1313212"/>
              <a:ext cx="11744" cy="55183"/>
            </a:xfrm>
            <a:custGeom>
              <a:avLst/>
              <a:gdLst>
                <a:gd name="T0" fmla="*/ 0 w 26"/>
                <a:gd name="T1" fmla="*/ 25 h 25"/>
                <a:gd name="T2" fmla="*/ 5 w 26"/>
                <a:gd name="T3" fmla="*/ 17 h 25"/>
                <a:gd name="T4" fmla="*/ 13 w 26"/>
                <a:gd name="T5" fmla="*/ 8 h 25"/>
                <a:gd name="T6" fmla="*/ 16 w 26"/>
                <a:gd name="T7" fmla="*/ 5 h 25"/>
                <a:gd name="T8" fmla="*/ 20 w 26"/>
                <a:gd name="T9" fmla="*/ 2 h 25"/>
                <a:gd name="T10" fmla="*/ 23 w 26"/>
                <a:gd name="T11" fmla="*/ 1 h 25"/>
                <a:gd name="T12" fmla="*/ 26 w 26"/>
                <a:gd name="T13" fmla="*/ 0 h 25"/>
                <a:gd name="T14" fmla="*/ 26 w 26"/>
                <a:gd name="T15" fmla="*/ 25 h 25"/>
                <a:gd name="T16" fmla="*/ 20 w 26"/>
                <a:gd name="T17" fmla="*/ 25 h 25"/>
                <a:gd name="T18" fmla="*/ 13 w 26"/>
                <a:gd name="T19" fmla="*/ 25 h 25"/>
                <a:gd name="T20" fmla="*/ 0 w 26"/>
                <a:gd name="T2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5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6" name="Freeform 506"/>
            <p:cNvSpPr>
              <a:spLocks/>
            </p:cNvSpPr>
            <p:nvPr>
              <p:custDataLst>
                <p:tags r:id="rId344"/>
              </p:custDataLst>
            </p:nvPr>
          </p:nvSpPr>
          <p:spPr bwMode="auto">
            <a:xfrm>
              <a:off x="6424236" y="1384833"/>
              <a:ext cx="9395" cy="56357"/>
            </a:xfrm>
            <a:custGeom>
              <a:avLst/>
              <a:gdLst>
                <a:gd name="T0" fmla="*/ 33 w 33"/>
                <a:gd name="T1" fmla="*/ 25 h 25"/>
                <a:gd name="T2" fmla="*/ 33 w 33"/>
                <a:gd name="T3" fmla="*/ 12 h 25"/>
                <a:gd name="T4" fmla="*/ 33 w 33"/>
                <a:gd name="T5" fmla="*/ 0 h 25"/>
                <a:gd name="T6" fmla="*/ 0 w 33"/>
                <a:gd name="T7" fmla="*/ 0 h 25"/>
                <a:gd name="T8" fmla="*/ 9 w 33"/>
                <a:gd name="T9" fmla="*/ 9 h 25"/>
                <a:gd name="T10" fmla="*/ 16 w 33"/>
                <a:gd name="T11" fmla="*/ 17 h 25"/>
                <a:gd name="T12" fmla="*/ 20 w 33"/>
                <a:gd name="T13" fmla="*/ 20 h 25"/>
                <a:gd name="T14" fmla="*/ 24 w 33"/>
                <a:gd name="T15" fmla="*/ 23 h 25"/>
                <a:gd name="T16" fmla="*/ 28 w 33"/>
                <a:gd name="T17" fmla="*/ 24 h 25"/>
                <a:gd name="T18" fmla="*/ 33 w 33"/>
                <a:gd name="T1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7" name="Freeform 507"/>
            <p:cNvSpPr>
              <a:spLocks/>
            </p:cNvSpPr>
            <p:nvPr>
              <p:custDataLst>
                <p:tags r:id="rId345"/>
              </p:custDataLst>
            </p:nvPr>
          </p:nvSpPr>
          <p:spPr bwMode="auto">
            <a:xfrm>
              <a:off x="6378434" y="1347261"/>
              <a:ext cx="9395" cy="57532"/>
            </a:xfrm>
            <a:custGeom>
              <a:avLst/>
              <a:gdLst>
                <a:gd name="T0" fmla="*/ 0 w 20"/>
                <a:gd name="T1" fmla="*/ 0 h 18"/>
                <a:gd name="T2" fmla="*/ 13 w 20"/>
                <a:gd name="T3" fmla="*/ 18 h 18"/>
                <a:gd name="T4" fmla="*/ 16 w 20"/>
                <a:gd name="T5" fmla="*/ 11 h 18"/>
                <a:gd name="T6" fmla="*/ 20 w 20"/>
                <a:gd name="T7" fmla="*/ 0 h 18"/>
                <a:gd name="T8" fmla="*/ 0 w 2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8" name="Freeform 508"/>
            <p:cNvSpPr>
              <a:spLocks/>
            </p:cNvSpPr>
            <p:nvPr>
              <p:custDataLst>
                <p:tags r:id="rId346"/>
              </p:custDataLst>
            </p:nvPr>
          </p:nvSpPr>
          <p:spPr bwMode="auto">
            <a:xfrm>
              <a:off x="6878731" y="1917879"/>
              <a:ext cx="12919" cy="58706"/>
            </a:xfrm>
            <a:custGeom>
              <a:avLst/>
              <a:gdLst>
                <a:gd name="T0" fmla="*/ 0 w 33"/>
                <a:gd name="T1" fmla="*/ 31 h 31"/>
                <a:gd name="T2" fmla="*/ 0 w 33"/>
                <a:gd name="T3" fmla="*/ 0 h 31"/>
                <a:gd name="T4" fmla="*/ 9 w 33"/>
                <a:gd name="T5" fmla="*/ 0 h 31"/>
                <a:gd name="T6" fmla="*/ 16 w 33"/>
                <a:gd name="T7" fmla="*/ 0 h 31"/>
                <a:gd name="T8" fmla="*/ 24 w 33"/>
                <a:gd name="T9" fmla="*/ 0 h 31"/>
                <a:gd name="T10" fmla="*/ 33 w 33"/>
                <a:gd name="T11" fmla="*/ 0 h 31"/>
                <a:gd name="T12" fmla="*/ 30 w 33"/>
                <a:gd name="T13" fmla="*/ 2 h 31"/>
                <a:gd name="T14" fmla="*/ 29 w 33"/>
                <a:gd name="T15" fmla="*/ 5 h 31"/>
                <a:gd name="T16" fmla="*/ 28 w 33"/>
                <a:gd name="T17" fmla="*/ 9 h 31"/>
                <a:gd name="T18" fmla="*/ 28 w 33"/>
                <a:gd name="T19" fmla="*/ 13 h 31"/>
                <a:gd name="T20" fmla="*/ 28 w 33"/>
                <a:gd name="T21" fmla="*/ 17 h 31"/>
                <a:gd name="T22" fmla="*/ 29 w 33"/>
                <a:gd name="T23" fmla="*/ 21 h 31"/>
                <a:gd name="T24" fmla="*/ 30 w 33"/>
                <a:gd name="T25" fmla="*/ 26 h 31"/>
                <a:gd name="T26" fmla="*/ 33 w 33"/>
                <a:gd name="T27" fmla="*/ 31 h 31"/>
                <a:gd name="T28" fmla="*/ 0 w 33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1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59" name="Freeform 509"/>
            <p:cNvSpPr>
              <a:spLocks/>
            </p:cNvSpPr>
            <p:nvPr>
              <p:custDataLst>
                <p:tags r:id="rId347"/>
              </p:custDataLst>
            </p:nvPr>
          </p:nvSpPr>
          <p:spPr bwMode="auto">
            <a:xfrm>
              <a:off x="7172333" y="1440016"/>
              <a:ext cx="55197" cy="58706"/>
            </a:xfrm>
            <a:custGeom>
              <a:avLst/>
              <a:gdLst>
                <a:gd name="T0" fmla="*/ 3 w 129"/>
                <a:gd name="T1" fmla="*/ 44 h 56"/>
                <a:gd name="T2" fmla="*/ 1 w 129"/>
                <a:gd name="T3" fmla="*/ 42 h 56"/>
                <a:gd name="T4" fmla="*/ 1 w 129"/>
                <a:gd name="T5" fmla="*/ 40 h 56"/>
                <a:gd name="T6" fmla="*/ 0 w 129"/>
                <a:gd name="T7" fmla="*/ 37 h 56"/>
                <a:gd name="T8" fmla="*/ 1 w 129"/>
                <a:gd name="T9" fmla="*/ 33 h 56"/>
                <a:gd name="T10" fmla="*/ 2 w 129"/>
                <a:gd name="T11" fmla="*/ 25 h 56"/>
                <a:gd name="T12" fmla="*/ 3 w 129"/>
                <a:gd name="T13" fmla="*/ 18 h 56"/>
                <a:gd name="T14" fmla="*/ 9 w 129"/>
                <a:gd name="T15" fmla="*/ 13 h 56"/>
                <a:gd name="T16" fmla="*/ 16 w 129"/>
                <a:gd name="T17" fmla="*/ 9 h 56"/>
                <a:gd name="T18" fmla="*/ 21 w 129"/>
                <a:gd name="T19" fmla="*/ 6 h 56"/>
                <a:gd name="T20" fmla="*/ 27 w 129"/>
                <a:gd name="T21" fmla="*/ 5 h 56"/>
                <a:gd name="T22" fmla="*/ 39 w 129"/>
                <a:gd name="T23" fmla="*/ 3 h 56"/>
                <a:gd name="T24" fmla="*/ 57 w 129"/>
                <a:gd name="T25" fmla="*/ 0 h 56"/>
                <a:gd name="T26" fmla="*/ 60 w 129"/>
                <a:gd name="T27" fmla="*/ 5 h 56"/>
                <a:gd name="T28" fmla="*/ 64 w 129"/>
                <a:gd name="T29" fmla="*/ 8 h 56"/>
                <a:gd name="T30" fmla="*/ 69 w 129"/>
                <a:gd name="T31" fmla="*/ 11 h 56"/>
                <a:gd name="T32" fmla="*/ 73 w 129"/>
                <a:gd name="T33" fmla="*/ 14 h 56"/>
                <a:gd name="T34" fmla="*/ 83 w 129"/>
                <a:gd name="T35" fmla="*/ 18 h 56"/>
                <a:gd name="T36" fmla="*/ 93 w 129"/>
                <a:gd name="T37" fmla="*/ 21 h 56"/>
                <a:gd name="T38" fmla="*/ 103 w 129"/>
                <a:gd name="T39" fmla="*/ 25 h 56"/>
                <a:gd name="T40" fmla="*/ 113 w 129"/>
                <a:gd name="T41" fmla="*/ 29 h 56"/>
                <a:gd name="T42" fmla="*/ 117 w 129"/>
                <a:gd name="T43" fmla="*/ 32 h 56"/>
                <a:gd name="T44" fmla="*/ 121 w 129"/>
                <a:gd name="T45" fmla="*/ 35 h 56"/>
                <a:gd name="T46" fmla="*/ 126 w 129"/>
                <a:gd name="T47" fmla="*/ 38 h 56"/>
                <a:gd name="T48" fmla="*/ 129 w 129"/>
                <a:gd name="T49" fmla="*/ 44 h 56"/>
                <a:gd name="T50" fmla="*/ 119 w 129"/>
                <a:gd name="T51" fmla="*/ 48 h 56"/>
                <a:gd name="T52" fmla="*/ 109 w 129"/>
                <a:gd name="T53" fmla="*/ 51 h 56"/>
                <a:gd name="T54" fmla="*/ 99 w 129"/>
                <a:gd name="T55" fmla="*/ 53 h 56"/>
                <a:gd name="T56" fmla="*/ 90 w 129"/>
                <a:gd name="T57" fmla="*/ 54 h 56"/>
                <a:gd name="T58" fmla="*/ 70 w 129"/>
                <a:gd name="T59" fmla="*/ 56 h 56"/>
                <a:gd name="T60" fmla="*/ 49 w 129"/>
                <a:gd name="T61" fmla="*/ 56 h 56"/>
                <a:gd name="T62" fmla="*/ 40 w 129"/>
                <a:gd name="T63" fmla="*/ 55 h 56"/>
                <a:gd name="T64" fmla="*/ 31 w 129"/>
                <a:gd name="T65" fmla="*/ 54 h 56"/>
                <a:gd name="T66" fmla="*/ 23 w 129"/>
                <a:gd name="T67" fmla="*/ 52 h 56"/>
                <a:gd name="T68" fmla="*/ 16 w 129"/>
                <a:gd name="T69" fmla="*/ 50 h 56"/>
                <a:gd name="T70" fmla="*/ 6 w 129"/>
                <a:gd name="T71" fmla="*/ 46 h 56"/>
                <a:gd name="T72" fmla="*/ 3 w 129"/>
                <a:gd name="T73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56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0" name="Freeform 510"/>
            <p:cNvSpPr>
              <a:spLocks/>
            </p:cNvSpPr>
            <p:nvPr>
              <p:custDataLst>
                <p:tags r:id="rId348"/>
              </p:custDataLst>
            </p:nvPr>
          </p:nvSpPr>
          <p:spPr bwMode="auto">
            <a:xfrm>
              <a:off x="7308564" y="1792250"/>
              <a:ext cx="14093" cy="57531"/>
            </a:xfrm>
            <a:custGeom>
              <a:avLst/>
              <a:gdLst>
                <a:gd name="T0" fmla="*/ 21 w 41"/>
                <a:gd name="T1" fmla="*/ 42 h 42"/>
                <a:gd name="T2" fmla="*/ 0 w 41"/>
                <a:gd name="T3" fmla="*/ 30 h 42"/>
                <a:gd name="T4" fmla="*/ 0 w 41"/>
                <a:gd name="T5" fmla="*/ 6 h 42"/>
                <a:gd name="T6" fmla="*/ 7 w 41"/>
                <a:gd name="T7" fmla="*/ 5 h 42"/>
                <a:gd name="T8" fmla="*/ 14 w 41"/>
                <a:gd name="T9" fmla="*/ 3 h 42"/>
                <a:gd name="T10" fmla="*/ 24 w 41"/>
                <a:gd name="T11" fmla="*/ 1 h 42"/>
                <a:gd name="T12" fmla="*/ 34 w 41"/>
                <a:gd name="T13" fmla="*/ 0 h 42"/>
                <a:gd name="T14" fmla="*/ 34 w 41"/>
                <a:gd name="T15" fmla="*/ 18 h 42"/>
                <a:gd name="T16" fmla="*/ 41 w 41"/>
                <a:gd name="T17" fmla="*/ 18 h 42"/>
                <a:gd name="T18" fmla="*/ 21 w 41"/>
                <a:gd name="T1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2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1" name="Freeform 511"/>
            <p:cNvSpPr>
              <a:spLocks/>
            </p:cNvSpPr>
            <p:nvPr>
              <p:custDataLst>
                <p:tags r:id="rId349"/>
              </p:custDataLst>
            </p:nvPr>
          </p:nvSpPr>
          <p:spPr bwMode="auto">
            <a:xfrm>
              <a:off x="7457714" y="1904964"/>
              <a:ext cx="43453" cy="59879"/>
            </a:xfrm>
            <a:custGeom>
              <a:avLst/>
              <a:gdLst>
                <a:gd name="T0" fmla="*/ 60 w 93"/>
                <a:gd name="T1" fmla="*/ 9 h 39"/>
                <a:gd name="T2" fmla="*/ 67 w 93"/>
                <a:gd name="T3" fmla="*/ 18 h 39"/>
                <a:gd name="T4" fmla="*/ 77 w 93"/>
                <a:gd name="T5" fmla="*/ 28 h 39"/>
                <a:gd name="T6" fmla="*/ 81 w 93"/>
                <a:gd name="T7" fmla="*/ 33 h 39"/>
                <a:gd name="T8" fmla="*/ 86 w 93"/>
                <a:gd name="T9" fmla="*/ 36 h 39"/>
                <a:gd name="T10" fmla="*/ 90 w 93"/>
                <a:gd name="T11" fmla="*/ 38 h 39"/>
                <a:gd name="T12" fmla="*/ 93 w 93"/>
                <a:gd name="T13" fmla="*/ 39 h 39"/>
                <a:gd name="T14" fmla="*/ 60 w 93"/>
                <a:gd name="T15" fmla="*/ 39 h 39"/>
                <a:gd name="T16" fmla="*/ 50 w 93"/>
                <a:gd name="T17" fmla="*/ 36 h 39"/>
                <a:gd name="T18" fmla="*/ 43 w 93"/>
                <a:gd name="T19" fmla="*/ 32 h 39"/>
                <a:gd name="T20" fmla="*/ 36 w 93"/>
                <a:gd name="T21" fmla="*/ 28 h 39"/>
                <a:gd name="T22" fmla="*/ 30 w 93"/>
                <a:gd name="T23" fmla="*/ 23 h 39"/>
                <a:gd name="T24" fmla="*/ 24 w 93"/>
                <a:gd name="T25" fmla="*/ 18 h 39"/>
                <a:gd name="T26" fmla="*/ 16 w 93"/>
                <a:gd name="T27" fmla="*/ 13 h 39"/>
                <a:gd name="T28" fmla="*/ 9 w 93"/>
                <a:gd name="T29" fmla="*/ 7 h 39"/>
                <a:gd name="T30" fmla="*/ 0 w 93"/>
                <a:gd name="T31" fmla="*/ 3 h 39"/>
                <a:gd name="T32" fmla="*/ 11 w 93"/>
                <a:gd name="T33" fmla="*/ 1 h 39"/>
                <a:gd name="T34" fmla="*/ 20 w 93"/>
                <a:gd name="T35" fmla="*/ 0 h 39"/>
                <a:gd name="T36" fmla="*/ 26 w 93"/>
                <a:gd name="T37" fmla="*/ 0 h 39"/>
                <a:gd name="T38" fmla="*/ 33 w 93"/>
                <a:gd name="T39" fmla="*/ 1 h 39"/>
                <a:gd name="T40" fmla="*/ 44 w 93"/>
                <a:gd name="T41" fmla="*/ 4 h 39"/>
                <a:gd name="T42" fmla="*/ 60 w 93"/>
                <a:gd name="T4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39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2" name="Freeform 512"/>
            <p:cNvSpPr>
              <a:spLocks/>
            </p:cNvSpPr>
            <p:nvPr>
              <p:custDataLst>
                <p:tags r:id="rId350"/>
              </p:custDataLst>
            </p:nvPr>
          </p:nvSpPr>
          <p:spPr bwMode="auto">
            <a:xfrm>
              <a:off x="7509388" y="1921402"/>
              <a:ext cx="18791" cy="58706"/>
            </a:xfrm>
            <a:custGeom>
              <a:avLst/>
              <a:gdLst>
                <a:gd name="T0" fmla="*/ 39 w 39"/>
                <a:gd name="T1" fmla="*/ 19 h 19"/>
                <a:gd name="T2" fmla="*/ 13 w 39"/>
                <a:gd name="T3" fmla="*/ 19 h 19"/>
                <a:gd name="T4" fmla="*/ 8 w 39"/>
                <a:gd name="T5" fmla="*/ 19 h 19"/>
                <a:gd name="T6" fmla="*/ 5 w 39"/>
                <a:gd name="T7" fmla="*/ 17 h 19"/>
                <a:gd name="T8" fmla="*/ 3 w 39"/>
                <a:gd name="T9" fmla="*/ 14 h 19"/>
                <a:gd name="T10" fmla="*/ 2 w 39"/>
                <a:gd name="T11" fmla="*/ 11 h 19"/>
                <a:gd name="T12" fmla="*/ 0 w 39"/>
                <a:gd name="T13" fmla="*/ 5 h 19"/>
                <a:gd name="T14" fmla="*/ 0 w 39"/>
                <a:gd name="T15" fmla="*/ 0 h 19"/>
                <a:gd name="T16" fmla="*/ 13 w 39"/>
                <a:gd name="T17" fmla="*/ 4 h 19"/>
                <a:gd name="T18" fmla="*/ 22 w 39"/>
                <a:gd name="T19" fmla="*/ 9 h 19"/>
                <a:gd name="T20" fmla="*/ 30 w 39"/>
                <a:gd name="T21" fmla="*/ 14 h 19"/>
                <a:gd name="T22" fmla="*/ 39 w 39"/>
                <a:gd name="T2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19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3" name="Freeform 513"/>
            <p:cNvSpPr>
              <a:spLocks/>
            </p:cNvSpPr>
            <p:nvPr>
              <p:custDataLst>
                <p:tags r:id="rId351"/>
              </p:custDataLst>
            </p:nvPr>
          </p:nvSpPr>
          <p:spPr bwMode="auto">
            <a:xfrm>
              <a:off x="7374331" y="2048206"/>
              <a:ext cx="14093" cy="56357"/>
            </a:xfrm>
            <a:custGeom>
              <a:avLst/>
              <a:gdLst>
                <a:gd name="T0" fmla="*/ 0 w 26"/>
                <a:gd name="T1" fmla="*/ 36 h 36"/>
                <a:gd name="T2" fmla="*/ 3 w 26"/>
                <a:gd name="T3" fmla="*/ 31 h 36"/>
                <a:gd name="T4" fmla="*/ 10 w 26"/>
                <a:gd name="T5" fmla="*/ 20 h 36"/>
                <a:gd name="T6" fmla="*/ 18 w 26"/>
                <a:gd name="T7" fmla="*/ 8 h 36"/>
                <a:gd name="T8" fmla="*/ 26 w 26"/>
                <a:gd name="T9" fmla="*/ 0 h 36"/>
                <a:gd name="T10" fmla="*/ 26 w 26"/>
                <a:gd name="T11" fmla="*/ 9 h 36"/>
                <a:gd name="T12" fmla="*/ 26 w 26"/>
                <a:gd name="T13" fmla="*/ 18 h 36"/>
                <a:gd name="T14" fmla="*/ 25 w 26"/>
                <a:gd name="T15" fmla="*/ 22 h 36"/>
                <a:gd name="T16" fmla="*/ 24 w 26"/>
                <a:gd name="T17" fmla="*/ 26 h 36"/>
                <a:gd name="T18" fmla="*/ 21 w 26"/>
                <a:gd name="T19" fmla="*/ 29 h 36"/>
                <a:gd name="T20" fmla="*/ 17 w 26"/>
                <a:gd name="T21" fmla="*/ 32 h 36"/>
                <a:gd name="T22" fmla="*/ 14 w 26"/>
                <a:gd name="T23" fmla="*/ 34 h 36"/>
                <a:gd name="T24" fmla="*/ 10 w 26"/>
                <a:gd name="T25" fmla="*/ 35 h 36"/>
                <a:gd name="T26" fmla="*/ 4 w 26"/>
                <a:gd name="T27" fmla="*/ 36 h 36"/>
                <a:gd name="T28" fmla="*/ 0 w 26"/>
                <a:gd name="T2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36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4" name="Freeform 514"/>
            <p:cNvSpPr>
              <a:spLocks/>
            </p:cNvSpPr>
            <p:nvPr>
              <p:custDataLst>
                <p:tags r:id="rId352"/>
              </p:custDataLst>
            </p:nvPr>
          </p:nvSpPr>
          <p:spPr bwMode="auto">
            <a:xfrm>
              <a:off x="7384901" y="2076385"/>
              <a:ext cx="3523" cy="59879"/>
            </a:xfrm>
            <a:custGeom>
              <a:avLst/>
              <a:gdLst>
                <a:gd name="T0" fmla="*/ 0 w 6"/>
                <a:gd name="T1" fmla="*/ 37 h 37"/>
                <a:gd name="T2" fmla="*/ 0 w 6"/>
                <a:gd name="T3" fmla="*/ 0 h 37"/>
                <a:gd name="T4" fmla="*/ 6 w 6"/>
                <a:gd name="T5" fmla="*/ 0 h 37"/>
                <a:gd name="T6" fmla="*/ 6 w 6"/>
                <a:gd name="T7" fmla="*/ 31 h 37"/>
                <a:gd name="T8" fmla="*/ 0 w 6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7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5" name="Freeform 515"/>
            <p:cNvSpPr>
              <a:spLocks/>
            </p:cNvSpPr>
            <p:nvPr>
              <p:custDataLst>
                <p:tags r:id="rId353"/>
              </p:custDataLst>
            </p:nvPr>
          </p:nvSpPr>
          <p:spPr bwMode="auto">
            <a:xfrm>
              <a:off x="7371982" y="2158572"/>
              <a:ext cx="9395" cy="56357"/>
            </a:xfrm>
            <a:custGeom>
              <a:avLst/>
              <a:gdLst>
                <a:gd name="T0" fmla="*/ 0 w 20"/>
                <a:gd name="T1" fmla="*/ 31 h 43"/>
                <a:gd name="T2" fmla="*/ 0 w 20"/>
                <a:gd name="T3" fmla="*/ 25 h 43"/>
                <a:gd name="T4" fmla="*/ 0 w 20"/>
                <a:gd name="T5" fmla="*/ 18 h 43"/>
                <a:gd name="T6" fmla="*/ 2 w 20"/>
                <a:gd name="T7" fmla="*/ 9 h 43"/>
                <a:gd name="T8" fmla="*/ 7 w 20"/>
                <a:gd name="T9" fmla="*/ 0 h 43"/>
                <a:gd name="T10" fmla="*/ 11 w 20"/>
                <a:gd name="T11" fmla="*/ 7 h 43"/>
                <a:gd name="T12" fmla="*/ 16 w 20"/>
                <a:gd name="T13" fmla="*/ 12 h 43"/>
                <a:gd name="T14" fmla="*/ 17 w 20"/>
                <a:gd name="T15" fmla="*/ 14 h 43"/>
                <a:gd name="T16" fmla="*/ 19 w 20"/>
                <a:gd name="T17" fmla="*/ 18 h 43"/>
                <a:gd name="T18" fmla="*/ 19 w 20"/>
                <a:gd name="T19" fmla="*/ 21 h 43"/>
                <a:gd name="T20" fmla="*/ 20 w 20"/>
                <a:gd name="T21" fmla="*/ 25 h 43"/>
                <a:gd name="T22" fmla="*/ 19 w 20"/>
                <a:gd name="T23" fmla="*/ 27 h 43"/>
                <a:gd name="T24" fmla="*/ 18 w 20"/>
                <a:gd name="T25" fmla="*/ 30 h 43"/>
                <a:gd name="T26" fmla="*/ 16 w 20"/>
                <a:gd name="T27" fmla="*/ 33 h 43"/>
                <a:gd name="T28" fmla="*/ 12 w 20"/>
                <a:gd name="T29" fmla="*/ 36 h 43"/>
                <a:gd name="T30" fmla="*/ 9 w 20"/>
                <a:gd name="T31" fmla="*/ 39 h 43"/>
                <a:gd name="T32" fmla="*/ 6 w 20"/>
                <a:gd name="T33" fmla="*/ 41 h 43"/>
                <a:gd name="T34" fmla="*/ 2 w 20"/>
                <a:gd name="T35" fmla="*/ 42 h 43"/>
                <a:gd name="T36" fmla="*/ 0 w 20"/>
                <a:gd name="T37" fmla="*/ 43 h 43"/>
                <a:gd name="T38" fmla="*/ 0 w 20"/>
                <a:gd name="T39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43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6" name="Freeform 516"/>
            <p:cNvSpPr>
              <a:spLocks/>
            </p:cNvSpPr>
            <p:nvPr>
              <p:custDataLst>
                <p:tags r:id="rId354"/>
              </p:custDataLst>
            </p:nvPr>
          </p:nvSpPr>
          <p:spPr bwMode="auto">
            <a:xfrm>
              <a:off x="7349669" y="2193796"/>
              <a:ext cx="0" cy="58706"/>
            </a:xfrm>
            <a:custGeom>
              <a:avLst/>
              <a:gdLst>
                <a:gd name="T0" fmla="*/ 30 h 30"/>
                <a:gd name="T1" fmla="*/ 25 h 30"/>
                <a:gd name="T2" fmla="*/ 18 h 30"/>
                <a:gd name="T3" fmla="*/ 9 h 30"/>
                <a:gd name="T4" fmla="*/ 0 h 3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7" name="Freeform 517"/>
            <p:cNvSpPr>
              <a:spLocks/>
            </p:cNvSpPr>
            <p:nvPr>
              <p:custDataLst>
                <p:tags r:id="rId355"/>
              </p:custDataLst>
            </p:nvPr>
          </p:nvSpPr>
          <p:spPr bwMode="auto">
            <a:xfrm>
              <a:off x="7349669" y="2193796"/>
              <a:ext cx="8220" cy="58706"/>
            </a:xfrm>
            <a:custGeom>
              <a:avLst/>
              <a:gdLst>
                <a:gd name="T0" fmla="*/ 0 w 20"/>
                <a:gd name="T1" fmla="*/ 0 h 24"/>
                <a:gd name="T2" fmla="*/ 20 w 20"/>
                <a:gd name="T3" fmla="*/ 0 h 24"/>
                <a:gd name="T4" fmla="*/ 0 w 2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8" name="Freeform 518"/>
            <p:cNvSpPr>
              <a:spLocks/>
            </p:cNvSpPr>
            <p:nvPr>
              <p:custDataLst>
                <p:tags r:id="rId356"/>
              </p:custDataLst>
            </p:nvPr>
          </p:nvSpPr>
          <p:spPr bwMode="auto">
            <a:xfrm>
              <a:off x="7104217" y="1781682"/>
              <a:ext cx="17616" cy="59880"/>
            </a:xfrm>
            <a:custGeom>
              <a:avLst/>
              <a:gdLst>
                <a:gd name="T0" fmla="*/ 0 w 46"/>
                <a:gd name="T1" fmla="*/ 0 h 19"/>
                <a:gd name="T2" fmla="*/ 9 w 46"/>
                <a:gd name="T3" fmla="*/ 3 h 19"/>
                <a:gd name="T4" fmla="*/ 14 w 46"/>
                <a:gd name="T5" fmla="*/ 5 h 19"/>
                <a:gd name="T6" fmla="*/ 19 w 46"/>
                <a:gd name="T7" fmla="*/ 8 h 19"/>
                <a:gd name="T8" fmla="*/ 23 w 46"/>
                <a:gd name="T9" fmla="*/ 10 h 19"/>
                <a:gd name="T10" fmla="*/ 26 w 46"/>
                <a:gd name="T11" fmla="*/ 12 h 19"/>
                <a:gd name="T12" fmla="*/ 32 w 46"/>
                <a:gd name="T13" fmla="*/ 14 h 19"/>
                <a:gd name="T14" fmla="*/ 37 w 46"/>
                <a:gd name="T15" fmla="*/ 17 h 19"/>
                <a:gd name="T16" fmla="*/ 46 w 46"/>
                <a:gd name="T17" fmla="*/ 19 h 19"/>
                <a:gd name="T18" fmla="*/ 33 w 46"/>
                <a:gd name="T19" fmla="*/ 19 h 19"/>
                <a:gd name="T20" fmla="*/ 24 w 46"/>
                <a:gd name="T21" fmla="*/ 19 h 19"/>
                <a:gd name="T22" fmla="*/ 18 w 46"/>
                <a:gd name="T23" fmla="*/ 18 h 19"/>
                <a:gd name="T24" fmla="*/ 13 w 46"/>
                <a:gd name="T25" fmla="*/ 17 h 19"/>
                <a:gd name="T26" fmla="*/ 10 w 46"/>
                <a:gd name="T27" fmla="*/ 14 h 19"/>
                <a:gd name="T28" fmla="*/ 7 w 46"/>
                <a:gd name="T29" fmla="*/ 11 h 19"/>
                <a:gd name="T30" fmla="*/ 4 w 46"/>
                <a:gd name="T31" fmla="*/ 7 h 19"/>
                <a:gd name="T32" fmla="*/ 0 w 46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9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69" name="Freeform 519"/>
            <p:cNvSpPr>
              <a:spLocks/>
            </p:cNvSpPr>
            <p:nvPr>
              <p:custDataLst>
                <p:tags r:id="rId357"/>
              </p:custDataLst>
            </p:nvPr>
          </p:nvSpPr>
          <p:spPr bwMode="auto">
            <a:xfrm>
              <a:off x="4419523" y="1921402"/>
              <a:ext cx="48151" cy="58706"/>
            </a:xfrm>
            <a:custGeom>
              <a:avLst/>
              <a:gdLst>
                <a:gd name="T0" fmla="*/ 33 w 100"/>
                <a:gd name="T1" fmla="*/ 0 h 55"/>
                <a:gd name="T2" fmla="*/ 100 w 100"/>
                <a:gd name="T3" fmla="*/ 12 h 55"/>
                <a:gd name="T4" fmla="*/ 100 w 100"/>
                <a:gd name="T5" fmla="*/ 55 h 55"/>
                <a:gd name="T6" fmla="*/ 13 w 100"/>
                <a:gd name="T7" fmla="*/ 55 h 55"/>
                <a:gd name="T8" fmla="*/ 0 w 100"/>
                <a:gd name="T9" fmla="*/ 43 h 55"/>
                <a:gd name="T10" fmla="*/ 1 w 100"/>
                <a:gd name="T11" fmla="*/ 38 h 55"/>
                <a:gd name="T12" fmla="*/ 4 w 100"/>
                <a:gd name="T13" fmla="*/ 32 h 55"/>
                <a:gd name="T14" fmla="*/ 10 w 100"/>
                <a:gd name="T15" fmla="*/ 25 h 55"/>
                <a:gd name="T16" fmla="*/ 16 w 100"/>
                <a:gd name="T17" fmla="*/ 18 h 55"/>
                <a:gd name="T18" fmla="*/ 27 w 100"/>
                <a:gd name="T19" fmla="*/ 5 h 55"/>
                <a:gd name="T20" fmla="*/ 33 w 100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55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70" name="Freeform 520"/>
            <p:cNvSpPr>
              <a:spLocks/>
            </p:cNvSpPr>
            <p:nvPr>
              <p:custDataLst>
                <p:tags r:id="rId358"/>
              </p:custDataLst>
            </p:nvPr>
          </p:nvSpPr>
          <p:spPr bwMode="auto">
            <a:xfrm>
              <a:off x="4869321" y="1512811"/>
              <a:ext cx="42279" cy="58706"/>
            </a:xfrm>
            <a:custGeom>
              <a:avLst/>
              <a:gdLst>
                <a:gd name="T0" fmla="*/ 53 w 99"/>
                <a:gd name="T1" fmla="*/ 2 h 51"/>
                <a:gd name="T2" fmla="*/ 58 w 99"/>
                <a:gd name="T3" fmla="*/ 1 h 51"/>
                <a:gd name="T4" fmla="*/ 62 w 99"/>
                <a:gd name="T5" fmla="*/ 0 h 51"/>
                <a:gd name="T6" fmla="*/ 65 w 99"/>
                <a:gd name="T7" fmla="*/ 0 h 51"/>
                <a:gd name="T8" fmla="*/ 69 w 99"/>
                <a:gd name="T9" fmla="*/ 1 h 51"/>
                <a:gd name="T10" fmla="*/ 74 w 99"/>
                <a:gd name="T11" fmla="*/ 5 h 51"/>
                <a:gd name="T12" fmla="*/ 79 w 99"/>
                <a:gd name="T13" fmla="*/ 11 h 51"/>
                <a:gd name="T14" fmla="*/ 83 w 99"/>
                <a:gd name="T15" fmla="*/ 18 h 51"/>
                <a:gd name="T16" fmla="*/ 87 w 99"/>
                <a:gd name="T17" fmla="*/ 25 h 51"/>
                <a:gd name="T18" fmla="*/ 91 w 99"/>
                <a:gd name="T19" fmla="*/ 28 h 51"/>
                <a:gd name="T20" fmla="*/ 93 w 99"/>
                <a:gd name="T21" fmla="*/ 30 h 51"/>
                <a:gd name="T22" fmla="*/ 96 w 99"/>
                <a:gd name="T23" fmla="*/ 32 h 51"/>
                <a:gd name="T24" fmla="*/ 99 w 99"/>
                <a:gd name="T25" fmla="*/ 34 h 51"/>
                <a:gd name="T26" fmla="*/ 99 w 99"/>
                <a:gd name="T27" fmla="*/ 37 h 51"/>
                <a:gd name="T28" fmla="*/ 97 w 99"/>
                <a:gd name="T29" fmla="*/ 40 h 51"/>
                <a:gd name="T30" fmla="*/ 95 w 99"/>
                <a:gd name="T31" fmla="*/ 43 h 51"/>
                <a:gd name="T32" fmla="*/ 91 w 99"/>
                <a:gd name="T33" fmla="*/ 45 h 51"/>
                <a:gd name="T34" fmla="*/ 86 w 99"/>
                <a:gd name="T35" fmla="*/ 47 h 51"/>
                <a:gd name="T36" fmla="*/ 81 w 99"/>
                <a:gd name="T37" fmla="*/ 48 h 51"/>
                <a:gd name="T38" fmla="*/ 74 w 99"/>
                <a:gd name="T39" fmla="*/ 50 h 51"/>
                <a:gd name="T40" fmla="*/ 68 w 99"/>
                <a:gd name="T41" fmla="*/ 50 h 51"/>
                <a:gd name="T42" fmla="*/ 52 w 99"/>
                <a:gd name="T43" fmla="*/ 51 h 51"/>
                <a:gd name="T44" fmla="*/ 36 w 99"/>
                <a:gd name="T45" fmla="*/ 49 h 51"/>
                <a:gd name="T46" fmla="*/ 27 w 99"/>
                <a:gd name="T47" fmla="*/ 48 h 51"/>
                <a:gd name="T48" fmla="*/ 18 w 99"/>
                <a:gd name="T49" fmla="*/ 45 h 51"/>
                <a:gd name="T50" fmla="*/ 9 w 99"/>
                <a:gd name="T51" fmla="*/ 43 h 51"/>
                <a:gd name="T52" fmla="*/ 1 w 99"/>
                <a:gd name="T53" fmla="*/ 40 h 51"/>
                <a:gd name="T54" fmla="*/ 0 w 99"/>
                <a:gd name="T55" fmla="*/ 39 h 51"/>
                <a:gd name="T56" fmla="*/ 1 w 99"/>
                <a:gd name="T57" fmla="*/ 37 h 51"/>
                <a:gd name="T58" fmla="*/ 3 w 99"/>
                <a:gd name="T59" fmla="*/ 35 h 51"/>
                <a:gd name="T60" fmla="*/ 6 w 99"/>
                <a:gd name="T61" fmla="*/ 33 h 51"/>
                <a:gd name="T62" fmla="*/ 14 w 99"/>
                <a:gd name="T63" fmla="*/ 29 h 51"/>
                <a:gd name="T64" fmla="*/ 25 w 99"/>
                <a:gd name="T65" fmla="*/ 24 h 51"/>
                <a:gd name="T66" fmla="*/ 35 w 99"/>
                <a:gd name="T67" fmla="*/ 19 h 51"/>
                <a:gd name="T68" fmla="*/ 45 w 99"/>
                <a:gd name="T69" fmla="*/ 12 h 51"/>
                <a:gd name="T70" fmla="*/ 48 w 99"/>
                <a:gd name="T71" fmla="*/ 10 h 51"/>
                <a:gd name="T72" fmla="*/ 51 w 99"/>
                <a:gd name="T73" fmla="*/ 7 h 51"/>
                <a:gd name="T74" fmla="*/ 52 w 99"/>
                <a:gd name="T75" fmla="*/ 5 h 51"/>
                <a:gd name="T76" fmla="*/ 53 w 99"/>
                <a:gd name="T77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51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71" name="Freeform 521"/>
            <p:cNvSpPr>
              <a:spLocks/>
            </p:cNvSpPr>
            <p:nvPr>
              <p:custDataLst>
                <p:tags r:id="rId359"/>
              </p:custDataLst>
            </p:nvPr>
          </p:nvSpPr>
          <p:spPr bwMode="auto">
            <a:xfrm>
              <a:off x="4903379" y="1326127"/>
              <a:ext cx="229010" cy="163202"/>
            </a:xfrm>
            <a:custGeom>
              <a:avLst/>
              <a:gdLst>
                <a:gd name="T0" fmla="*/ 315 w 525"/>
                <a:gd name="T1" fmla="*/ 27 h 311"/>
                <a:gd name="T2" fmla="*/ 342 w 525"/>
                <a:gd name="T3" fmla="*/ 21 h 311"/>
                <a:gd name="T4" fmla="*/ 385 w 525"/>
                <a:gd name="T5" fmla="*/ 20 h 311"/>
                <a:gd name="T6" fmla="*/ 408 w 525"/>
                <a:gd name="T7" fmla="*/ 17 h 311"/>
                <a:gd name="T8" fmla="*/ 427 w 525"/>
                <a:gd name="T9" fmla="*/ 7 h 311"/>
                <a:gd name="T10" fmla="*/ 514 w 525"/>
                <a:gd name="T11" fmla="*/ 6 h 311"/>
                <a:gd name="T12" fmla="*/ 525 w 525"/>
                <a:gd name="T13" fmla="*/ 19 h 311"/>
                <a:gd name="T14" fmla="*/ 468 w 525"/>
                <a:gd name="T15" fmla="*/ 47 h 311"/>
                <a:gd name="T16" fmla="*/ 392 w 525"/>
                <a:gd name="T17" fmla="*/ 73 h 311"/>
                <a:gd name="T18" fmla="*/ 356 w 525"/>
                <a:gd name="T19" fmla="*/ 80 h 311"/>
                <a:gd name="T20" fmla="*/ 321 w 525"/>
                <a:gd name="T21" fmla="*/ 83 h 311"/>
                <a:gd name="T22" fmla="*/ 279 w 525"/>
                <a:gd name="T23" fmla="*/ 101 h 311"/>
                <a:gd name="T24" fmla="*/ 244 w 525"/>
                <a:gd name="T25" fmla="*/ 121 h 311"/>
                <a:gd name="T26" fmla="*/ 218 w 525"/>
                <a:gd name="T27" fmla="*/ 129 h 311"/>
                <a:gd name="T28" fmla="*/ 187 w 525"/>
                <a:gd name="T29" fmla="*/ 123 h 311"/>
                <a:gd name="T30" fmla="*/ 178 w 525"/>
                <a:gd name="T31" fmla="*/ 137 h 311"/>
                <a:gd name="T32" fmla="*/ 175 w 525"/>
                <a:gd name="T33" fmla="*/ 145 h 311"/>
                <a:gd name="T34" fmla="*/ 185 w 525"/>
                <a:gd name="T35" fmla="*/ 148 h 311"/>
                <a:gd name="T36" fmla="*/ 184 w 525"/>
                <a:gd name="T37" fmla="*/ 157 h 311"/>
                <a:gd name="T38" fmla="*/ 176 w 525"/>
                <a:gd name="T39" fmla="*/ 167 h 311"/>
                <a:gd name="T40" fmla="*/ 180 w 525"/>
                <a:gd name="T41" fmla="*/ 179 h 311"/>
                <a:gd name="T42" fmla="*/ 162 w 525"/>
                <a:gd name="T43" fmla="*/ 194 h 311"/>
                <a:gd name="T44" fmla="*/ 144 w 525"/>
                <a:gd name="T45" fmla="*/ 204 h 311"/>
                <a:gd name="T46" fmla="*/ 141 w 525"/>
                <a:gd name="T47" fmla="*/ 213 h 311"/>
                <a:gd name="T48" fmla="*/ 144 w 525"/>
                <a:gd name="T49" fmla="*/ 228 h 311"/>
                <a:gd name="T50" fmla="*/ 163 w 525"/>
                <a:gd name="T51" fmla="*/ 247 h 311"/>
                <a:gd name="T52" fmla="*/ 191 w 525"/>
                <a:gd name="T53" fmla="*/ 267 h 311"/>
                <a:gd name="T54" fmla="*/ 256 w 525"/>
                <a:gd name="T55" fmla="*/ 300 h 311"/>
                <a:gd name="T56" fmla="*/ 243 w 525"/>
                <a:gd name="T57" fmla="*/ 311 h 311"/>
                <a:gd name="T58" fmla="*/ 189 w 525"/>
                <a:gd name="T59" fmla="*/ 309 h 311"/>
                <a:gd name="T60" fmla="*/ 145 w 525"/>
                <a:gd name="T61" fmla="*/ 308 h 311"/>
                <a:gd name="T62" fmla="*/ 129 w 525"/>
                <a:gd name="T63" fmla="*/ 304 h 311"/>
                <a:gd name="T64" fmla="*/ 123 w 525"/>
                <a:gd name="T65" fmla="*/ 298 h 311"/>
                <a:gd name="T66" fmla="*/ 120 w 525"/>
                <a:gd name="T67" fmla="*/ 282 h 311"/>
                <a:gd name="T68" fmla="*/ 116 w 525"/>
                <a:gd name="T69" fmla="*/ 278 h 311"/>
                <a:gd name="T70" fmla="*/ 95 w 525"/>
                <a:gd name="T71" fmla="*/ 277 h 311"/>
                <a:gd name="T72" fmla="*/ 80 w 525"/>
                <a:gd name="T73" fmla="*/ 296 h 311"/>
                <a:gd name="T74" fmla="*/ 44 w 525"/>
                <a:gd name="T75" fmla="*/ 282 h 311"/>
                <a:gd name="T76" fmla="*/ 0 w 525"/>
                <a:gd name="T77" fmla="*/ 246 h 311"/>
                <a:gd name="T78" fmla="*/ 18 w 525"/>
                <a:gd name="T79" fmla="*/ 239 h 311"/>
                <a:gd name="T80" fmla="*/ 34 w 525"/>
                <a:gd name="T81" fmla="*/ 222 h 311"/>
                <a:gd name="T82" fmla="*/ 28 w 525"/>
                <a:gd name="T83" fmla="*/ 213 h 311"/>
                <a:gd name="T84" fmla="*/ 34 w 525"/>
                <a:gd name="T85" fmla="*/ 200 h 311"/>
                <a:gd name="T86" fmla="*/ 40 w 525"/>
                <a:gd name="T87" fmla="*/ 188 h 311"/>
                <a:gd name="T88" fmla="*/ 34 w 525"/>
                <a:gd name="T89" fmla="*/ 179 h 311"/>
                <a:gd name="T90" fmla="*/ 134 w 525"/>
                <a:gd name="T91" fmla="*/ 179 h 311"/>
                <a:gd name="T92" fmla="*/ 131 w 525"/>
                <a:gd name="T93" fmla="*/ 177 h 311"/>
                <a:gd name="T94" fmla="*/ 90 w 525"/>
                <a:gd name="T95" fmla="*/ 166 h 311"/>
                <a:gd name="T96" fmla="*/ 54 w 525"/>
                <a:gd name="T97" fmla="*/ 148 h 311"/>
                <a:gd name="T98" fmla="*/ 84 w 525"/>
                <a:gd name="T99" fmla="*/ 134 h 311"/>
                <a:gd name="T100" fmla="*/ 120 w 525"/>
                <a:gd name="T101" fmla="*/ 111 h 311"/>
                <a:gd name="T102" fmla="*/ 111 w 525"/>
                <a:gd name="T103" fmla="*/ 103 h 311"/>
                <a:gd name="T104" fmla="*/ 100 w 525"/>
                <a:gd name="T105" fmla="*/ 80 h 311"/>
                <a:gd name="T106" fmla="*/ 127 w 525"/>
                <a:gd name="T107" fmla="*/ 76 h 311"/>
                <a:gd name="T108" fmla="*/ 184 w 525"/>
                <a:gd name="T109" fmla="*/ 58 h 311"/>
                <a:gd name="T110" fmla="*/ 254 w 525"/>
                <a:gd name="T111" fmla="*/ 35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5" h="311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72" name="Freeform 522"/>
            <p:cNvSpPr>
              <a:spLocks/>
            </p:cNvSpPr>
            <p:nvPr>
              <p:custDataLst>
                <p:tags r:id="rId360"/>
              </p:custDataLst>
            </p:nvPr>
          </p:nvSpPr>
          <p:spPr bwMode="auto">
            <a:xfrm>
              <a:off x="4695509" y="1637267"/>
              <a:ext cx="31709" cy="55183"/>
            </a:xfrm>
            <a:custGeom>
              <a:avLst/>
              <a:gdLst>
                <a:gd name="T0" fmla="*/ 46 w 79"/>
                <a:gd name="T1" fmla="*/ 0 h 38"/>
                <a:gd name="T2" fmla="*/ 54 w 79"/>
                <a:gd name="T3" fmla="*/ 1 h 38"/>
                <a:gd name="T4" fmla="*/ 62 w 79"/>
                <a:gd name="T5" fmla="*/ 3 h 38"/>
                <a:gd name="T6" fmla="*/ 68 w 79"/>
                <a:gd name="T7" fmla="*/ 7 h 38"/>
                <a:gd name="T8" fmla="*/ 72 w 79"/>
                <a:gd name="T9" fmla="*/ 12 h 38"/>
                <a:gd name="T10" fmla="*/ 75 w 79"/>
                <a:gd name="T11" fmla="*/ 17 h 38"/>
                <a:gd name="T12" fmla="*/ 77 w 79"/>
                <a:gd name="T13" fmla="*/ 22 h 38"/>
                <a:gd name="T14" fmla="*/ 79 w 79"/>
                <a:gd name="T15" fmla="*/ 27 h 38"/>
                <a:gd name="T16" fmla="*/ 79 w 79"/>
                <a:gd name="T17" fmla="*/ 32 h 38"/>
                <a:gd name="T18" fmla="*/ 77 w 79"/>
                <a:gd name="T19" fmla="*/ 34 h 38"/>
                <a:gd name="T20" fmla="*/ 75 w 79"/>
                <a:gd name="T21" fmla="*/ 35 h 38"/>
                <a:gd name="T22" fmla="*/ 72 w 79"/>
                <a:gd name="T23" fmla="*/ 36 h 38"/>
                <a:gd name="T24" fmla="*/ 68 w 79"/>
                <a:gd name="T25" fmla="*/ 37 h 38"/>
                <a:gd name="T26" fmla="*/ 57 w 79"/>
                <a:gd name="T27" fmla="*/ 38 h 38"/>
                <a:gd name="T28" fmla="*/ 46 w 79"/>
                <a:gd name="T29" fmla="*/ 38 h 38"/>
                <a:gd name="T30" fmla="*/ 38 w 79"/>
                <a:gd name="T31" fmla="*/ 37 h 38"/>
                <a:gd name="T32" fmla="*/ 30 w 79"/>
                <a:gd name="T33" fmla="*/ 36 h 38"/>
                <a:gd name="T34" fmla="*/ 21 w 79"/>
                <a:gd name="T35" fmla="*/ 35 h 38"/>
                <a:gd name="T36" fmla="*/ 15 w 79"/>
                <a:gd name="T37" fmla="*/ 32 h 38"/>
                <a:gd name="T38" fmla="*/ 8 w 79"/>
                <a:gd name="T39" fmla="*/ 29 h 38"/>
                <a:gd name="T40" fmla="*/ 4 w 79"/>
                <a:gd name="T41" fmla="*/ 25 h 38"/>
                <a:gd name="T42" fmla="*/ 2 w 79"/>
                <a:gd name="T43" fmla="*/ 22 h 38"/>
                <a:gd name="T44" fmla="*/ 1 w 79"/>
                <a:gd name="T45" fmla="*/ 20 h 38"/>
                <a:gd name="T46" fmla="*/ 0 w 79"/>
                <a:gd name="T47" fmla="*/ 17 h 38"/>
                <a:gd name="T48" fmla="*/ 0 w 79"/>
                <a:gd name="T49" fmla="*/ 13 h 38"/>
                <a:gd name="T50" fmla="*/ 1 w 79"/>
                <a:gd name="T51" fmla="*/ 11 h 38"/>
                <a:gd name="T52" fmla="*/ 4 w 79"/>
                <a:gd name="T53" fmla="*/ 9 h 38"/>
                <a:gd name="T54" fmla="*/ 10 w 79"/>
                <a:gd name="T55" fmla="*/ 6 h 38"/>
                <a:gd name="T56" fmla="*/ 17 w 79"/>
                <a:gd name="T57" fmla="*/ 4 h 38"/>
                <a:gd name="T58" fmla="*/ 32 w 79"/>
                <a:gd name="T59" fmla="*/ 1 h 38"/>
                <a:gd name="T60" fmla="*/ 46 w 79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9" h="38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73" name="Freeform 523"/>
            <p:cNvSpPr>
              <a:spLocks/>
            </p:cNvSpPr>
            <p:nvPr>
              <p:custDataLst>
                <p:tags r:id="rId361"/>
              </p:custDataLst>
            </p:nvPr>
          </p:nvSpPr>
          <p:spPr bwMode="auto">
            <a:xfrm>
              <a:off x="7000870" y="1933143"/>
              <a:ext cx="197300" cy="268871"/>
            </a:xfrm>
            <a:custGeom>
              <a:avLst/>
              <a:gdLst>
                <a:gd name="T0" fmla="*/ 26 w 459"/>
                <a:gd name="T1" fmla="*/ 45 h 511"/>
                <a:gd name="T2" fmla="*/ 12 w 459"/>
                <a:gd name="T3" fmla="*/ 25 h 511"/>
                <a:gd name="T4" fmla="*/ 0 w 459"/>
                <a:gd name="T5" fmla="*/ 0 h 511"/>
                <a:gd name="T6" fmla="*/ 22 w 459"/>
                <a:gd name="T7" fmla="*/ 7 h 511"/>
                <a:gd name="T8" fmla="*/ 33 w 459"/>
                <a:gd name="T9" fmla="*/ 6 h 511"/>
                <a:gd name="T10" fmla="*/ 95 w 459"/>
                <a:gd name="T11" fmla="*/ 67 h 511"/>
                <a:gd name="T12" fmla="*/ 146 w 459"/>
                <a:gd name="T13" fmla="*/ 123 h 511"/>
                <a:gd name="T14" fmla="*/ 216 w 459"/>
                <a:gd name="T15" fmla="*/ 198 h 511"/>
                <a:gd name="T16" fmla="*/ 258 w 459"/>
                <a:gd name="T17" fmla="*/ 237 h 511"/>
                <a:gd name="T18" fmla="*/ 303 w 459"/>
                <a:gd name="T19" fmla="*/ 266 h 511"/>
                <a:gd name="T20" fmla="*/ 372 w 459"/>
                <a:gd name="T21" fmla="*/ 311 h 511"/>
                <a:gd name="T22" fmla="*/ 398 w 459"/>
                <a:gd name="T23" fmla="*/ 336 h 511"/>
                <a:gd name="T24" fmla="*/ 365 w 459"/>
                <a:gd name="T25" fmla="*/ 320 h 511"/>
                <a:gd name="T26" fmla="*/ 324 w 459"/>
                <a:gd name="T27" fmla="*/ 296 h 511"/>
                <a:gd name="T28" fmla="*/ 314 w 459"/>
                <a:gd name="T29" fmla="*/ 298 h 511"/>
                <a:gd name="T30" fmla="*/ 313 w 459"/>
                <a:gd name="T31" fmla="*/ 311 h 511"/>
                <a:gd name="T32" fmla="*/ 317 w 459"/>
                <a:gd name="T33" fmla="*/ 337 h 511"/>
                <a:gd name="T34" fmla="*/ 326 w 459"/>
                <a:gd name="T35" fmla="*/ 358 h 511"/>
                <a:gd name="T36" fmla="*/ 348 w 459"/>
                <a:gd name="T37" fmla="*/ 387 h 511"/>
                <a:gd name="T38" fmla="*/ 394 w 459"/>
                <a:gd name="T39" fmla="*/ 421 h 511"/>
                <a:gd name="T40" fmla="*/ 440 w 459"/>
                <a:gd name="T41" fmla="*/ 458 h 511"/>
                <a:gd name="T42" fmla="*/ 448 w 459"/>
                <a:gd name="T43" fmla="*/ 476 h 511"/>
                <a:gd name="T44" fmla="*/ 428 w 459"/>
                <a:gd name="T45" fmla="*/ 469 h 511"/>
                <a:gd name="T46" fmla="*/ 392 w 459"/>
                <a:gd name="T47" fmla="*/ 462 h 511"/>
                <a:gd name="T48" fmla="*/ 393 w 459"/>
                <a:gd name="T49" fmla="*/ 494 h 511"/>
                <a:gd name="T50" fmla="*/ 398 w 459"/>
                <a:gd name="T51" fmla="*/ 511 h 511"/>
                <a:gd name="T52" fmla="*/ 388 w 459"/>
                <a:gd name="T53" fmla="*/ 492 h 511"/>
                <a:gd name="T54" fmla="*/ 363 w 459"/>
                <a:gd name="T55" fmla="*/ 466 h 511"/>
                <a:gd name="T56" fmla="*/ 343 w 459"/>
                <a:gd name="T57" fmla="*/ 445 h 511"/>
                <a:gd name="T58" fmla="*/ 339 w 459"/>
                <a:gd name="T59" fmla="*/ 431 h 511"/>
                <a:gd name="T60" fmla="*/ 328 w 459"/>
                <a:gd name="T61" fmla="*/ 411 h 511"/>
                <a:gd name="T62" fmla="*/ 310 w 459"/>
                <a:gd name="T63" fmla="*/ 384 h 511"/>
                <a:gd name="T64" fmla="*/ 298 w 459"/>
                <a:gd name="T65" fmla="*/ 367 h 511"/>
                <a:gd name="T66" fmla="*/ 280 w 459"/>
                <a:gd name="T67" fmla="*/ 358 h 511"/>
                <a:gd name="T68" fmla="*/ 264 w 459"/>
                <a:gd name="T69" fmla="*/ 343 h 511"/>
                <a:gd name="T70" fmla="*/ 249 w 459"/>
                <a:gd name="T71" fmla="*/ 314 h 511"/>
                <a:gd name="T72" fmla="*/ 245 w 459"/>
                <a:gd name="T73" fmla="*/ 293 h 511"/>
                <a:gd name="T74" fmla="*/ 234 w 459"/>
                <a:gd name="T75" fmla="*/ 281 h 511"/>
                <a:gd name="T76" fmla="*/ 194 w 459"/>
                <a:gd name="T77" fmla="*/ 244 h 511"/>
                <a:gd name="T78" fmla="*/ 171 w 459"/>
                <a:gd name="T79" fmla="*/ 220 h 511"/>
                <a:gd name="T80" fmla="*/ 163 w 459"/>
                <a:gd name="T81" fmla="*/ 203 h 511"/>
                <a:gd name="T82" fmla="*/ 154 w 459"/>
                <a:gd name="T83" fmla="*/ 187 h 511"/>
                <a:gd name="T84" fmla="*/ 115 w 459"/>
                <a:gd name="T85" fmla="*/ 155 h 511"/>
                <a:gd name="T86" fmla="*/ 70 w 459"/>
                <a:gd name="T87" fmla="*/ 130 h 511"/>
                <a:gd name="T88" fmla="*/ 47 w 459"/>
                <a:gd name="T89" fmla="*/ 110 h 511"/>
                <a:gd name="T90" fmla="*/ 38 w 459"/>
                <a:gd name="T91" fmla="*/ 93 h 511"/>
                <a:gd name="T92" fmla="*/ 34 w 459"/>
                <a:gd name="T93" fmla="*/ 7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59" h="511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grpSp>
          <p:nvGrpSpPr>
            <p:cNvPr id="374" name="Group 524"/>
            <p:cNvGrpSpPr>
              <a:grpSpLocks/>
            </p:cNvGrpSpPr>
            <p:nvPr>
              <p:custDataLst>
                <p:tags r:id="rId362"/>
              </p:custDataLst>
            </p:nvPr>
          </p:nvGrpSpPr>
          <p:grpSpPr bwMode="auto">
            <a:xfrm>
              <a:off x="5791200" y="1889125"/>
              <a:ext cx="671513" cy="384175"/>
              <a:chOff x="4115" y="1551"/>
              <a:chExt cx="504" cy="244"/>
            </a:xfrm>
          </p:grpSpPr>
          <p:sp>
            <p:nvSpPr>
              <p:cNvPr id="399" name="Freeform 525"/>
              <p:cNvSpPr>
                <a:spLocks/>
              </p:cNvSpPr>
              <p:nvPr/>
            </p:nvSpPr>
            <p:spPr bwMode="auto">
              <a:xfrm>
                <a:off x="4540" y="1551"/>
                <a:ext cx="79" cy="86"/>
              </a:xfrm>
              <a:custGeom>
                <a:avLst/>
                <a:gdLst>
                  <a:gd name="T0" fmla="*/ 0 w 240"/>
                  <a:gd name="T1" fmla="*/ 0 h 259"/>
                  <a:gd name="T2" fmla="*/ 0 w 240"/>
                  <a:gd name="T3" fmla="*/ 0 h 259"/>
                  <a:gd name="T4" fmla="*/ 0 w 240"/>
                  <a:gd name="T5" fmla="*/ 0 h 259"/>
                  <a:gd name="T6" fmla="*/ 0 w 240"/>
                  <a:gd name="T7" fmla="*/ 0 h 259"/>
                  <a:gd name="T8" fmla="*/ 0 w 240"/>
                  <a:gd name="T9" fmla="*/ 0 h 259"/>
                  <a:gd name="T10" fmla="*/ 0 w 240"/>
                  <a:gd name="T11" fmla="*/ 0 h 259"/>
                  <a:gd name="T12" fmla="*/ 0 w 240"/>
                  <a:gd name="T13" fmla="*/ 0 h 259"/>
                  <a:gd name="T14" fmla="*/ 0 w 240"/>
                  <a:gd name="T15" fmla="*/ 0 h 259"/>
                  <a:gd name="T16" fmla="*/ 0 w 240"/>
                  <a:gd name="T17" fmla="*/ 0 h 259"/>
                  <a:gd name="T18" fmla="*/ 0 w 240"/>
                  <a:gd name="T19" fmla="*/ 0 h 259"/>
                  <a:gd name="T20" fmla="*/ 0 w 240"/>
                  <a:gd name="T21" fmla="*/ 0 h 259"/>
                  <a:gd name="T22" fmla="*/ 0 w 240"/>
                  <a:gd name="T23" fmla="*/ 0 h 259"/>
                  <a:gd name="T24" fmla="*/ 0 w 240"/>
                  <a:gd name="T25" fmla="*/ 0 h 259"/>
                  <a:gd name="T26" fmla="*/ 0 w 240"/>
                  <a:gd name="T27" fmla="*/ 0 h 259"/>
                  <a:gd name="T28" fmla="*/ 0 w 240"/>
                  <a:gd name="T29" fmla="*/ 0 h 259"/>
                  <a:gd name="T30" fmla="*/ 0 w 240"/>
                  <a:gd name="T31" fmla="*/ 0 h 259"/>
                  <a:gd name="T32" fmla="*/ 0 w 240"/>
                  <a:gd name="T33" fmla="*/ 0 h 2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0" h="259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0" name="Freeform 526"/>
              <p:cNvSpPr>
                <a:spLocks/>
              </p:cNvSpPr>
              <p:nvPr/>
            </p:nvSpPr>
            <p:spPr bwMode="auto">
              <a:xfrm>
                <a:off x="4115" y="1761"/>
                <a:ext cx="84" cy="34"/>
              </a:xfrm>
              <a:custGeom>
                <a:avLst/>
                <a:gdLst>
                  <a:gd name="T0" fmla="*/ 0 w 259"/>
                  <a:gd name="T1" fmla="*/ 0 h 104"/>
                  <a:gd name="T2" fmla="*/ 0 w 259"/>
                  <a:gd name="T3" fmla="*/ 0 h 104"/>
                  <a:gd name="T4" fmla="*/ 0 w 259"/>
                  <a:gd name="T5" fmla="*/ 0 h 104"/>
                  <a:gd name="T6" fmla="*/ 0 w 259"/>
                  <a:gd name="T7" fmla="*/ 0 h 104"/>
                  <a:gd name="T8" fmla="*/ 0 w 259"/>
                  <a:gd name="T9" fmla="*/ 0 h 104"/>
                  <a:gd name="T10" fmla="*/ 0 w 259"/>
                  <a:gd name="T11" fmla="*/ 0 h 104"/>
                  <a:gd name="T12" fmla="*/ 0 w 259"/>
                  <a:gd name="T13" fmla="*/ 0 h 104"/>
                  <a:gd name="T14" fmla="*/ 0 w 259"/>
                  <a:gd name="T15" fmla="*/ 0 h 104"/>
                  <a:gd name="T16" fmla="*/ 0 w 259"/>
                  <a:gd name="T17" fmla="*/ 0 h 104"/>
                  <a:gd name="T18" fmla="*/ 0 w 259"/>
                  <a:gd name="T19" fmla="*/ 0 h 104"/>
                  <a:gd name="T20" fmla="*/ 0 w 259"/>
                  <a:gd name="T21" fmla="*/ 0 h 104"/>
                  <a:gd name="T22" fmla="*/ 0 w 259"/>
                  <a:gd name="T23" fmla="*/ 0 h 104"/>
                  <a:gd name="T24" fmla="*/ 0 w 259"/>
                  <a:gd name="T25" fmla="*/ 0 h 104"/>
                  <a:gd name="T26" fmla="*/ 0 w 259"/>
                  <a:gd name="T27" fmla="*/ 0 h 104"/>
                  <a:gd name="T28" fmla="*/ 0 w 259"/>
                  <a:gd name="T29" fmla="*/ 0 h 104"/>
                  <a:gd name="T30" fmla="*/ 0 w 259"/>
                  <a:gd name="T31" fmla="*/ 0 h 104"/>
                  <a:gd name="T32" fmla="*/ 0 w 259"/>
                  <a:gd name="T33" fmla="*/ 0 h 1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9" h="104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75" name="Freeform 527"/>
            <p:cNvSpPr>
              <a:spLocks/>
            </p:cNvSpPr>
            <p:nvPr>
              <p:custDataLst>
                <p:tags r:id="rId363"/>
              </p:custDataLst>
            </p:nvPr>
          </p:nvSpPr>
          <p:spPr bwMode="auto">
            <a:xfrm>
              <a:off x="4848182" y="2638784"/>
              <a:ext cx="530832" cy="510739"/>
            </a:xfrm>
            <a:custGeom>
              <a:avLst/>
              <a:gdLst>
                <a:gd name="T0" fmla="*/ 932 w 1227"/>
                <a:gd name="T1" fmla="*/ 466 h 979"/>
                <a:gd name="T2" fmla="*/ 932 w 1227"/>
                <a:gd name="T3" fmla="*/ 442 h 979"/>
                <a:gd name="T4" fmla="*/ 930 w 1227"/>
                <a:gd name="T5" fmla="*/ 412 h 979"/>
                <a:gd name="T6" fmla="*/ 908 w 1227"/>
                <a:gd name="T7" fmla="*/ 385 h 979"/>
                <a:gd name="T8" fmla="*/ 899 w 1227"/>
                <a:gd name="T9" fmla="*/ 367 h 979"/>
                <a:gd name="T10" fmla="*/ 817 w 1227"/>
                <a:gd name="T11" fmla="*/ 312 h 979"/>
                <a:gd name="T12" fmla="*/ 759 w 1227"/>
                <a:gd name="T13" fmla="*/ 263 h 979"/>
                <a:gd name="T14" fmla="*/ 752 w 1227"/>
                <a:gd name="T15" fmla="*/ 229 h 979"/>
                <a:gd name="T16" fmla="*/ 726 w 1227"/>
                <a:gd name="T17" fmla="*/ 218 h 979"/>
                <a:gd name="T18" fmla="*/ 695 w 1227"/>
                <a:gd name="T19" fmla="*/ 207 h 979"/>
                <a:gd name="T20" fmla="*/ 638 w 1227"/>
                <a:gd name="T21" fmla="*/ 196 h 979"/>
                <a:gd name="T22" fmla="*/ 596 w 1227"/>
                <a:gd name="T23" fmla="*/ 201 h 979"/>
                <a:gd name="T24" fmla="*/ 570 w 1227"/>
                <a:gd name="T25" fmla="*/ 204 h 979"/>
                <a:gd name="T26" fmla="*/ 530 w 1227"/>
                <a:gd name="T27" fmla="*/ 195 h 979"/>
                <a:gd name="T28" fmla="*/ 505 w 1227"/>
                <a:gd name="T29" fmla="*/ 179 h 979"/>
                <a:gd name="T30" fmla="*/ 483 w 1227"/>
                <a:gd name="T31" fmla="*/ 128 h 979"/>
                <a:gd name="T32" fmla="*/ 465 w 1227"/>
                <a:gd name="T33" fmla="*/ 103 h 979"/>
                <a:gd name="T34" fmla="*/ 432 w 1227"/>
                <a:gd name="T35" fmla="*/ 81 h 979"/>
                <a:gd name="T36" fmla="*/ 365 w 1227"/>
                <a:gd name="T37" fmla="*/ 61 h 979"/>
                <a:gd name="T38" fmla="*/ 303 w 1227"/>
                <a:gd name="T39" fmla="*/ 32 h 979"/>
                <a:gd name="T40" fmla="*/ 214 w 1227"/>
                <a:gd name="T41" fmla="*/ 10 h 979"/>
                <a:gd name="T42" fmla="*/ 166 w 1227"/>
                <a:gd name="T43" fmla="*/ 38 h 979"/>
                <a:gd name="T44" fmla="*/ 151 w 1227"/>
                <a:gd name="T45" fmla="*/ 61 h 979"/>
                <a:gd name="T46" fmla="*/ 153 w 1227"/>
                <a:gd name="T47" fmla="*/ 90 h 979"/>
                <a:gd name="T48" fmla="*/ 169 w 1227"/>
                <a:gd name="T49" fmla="*/ 118 h 979"/>
                <a:gd name="T50" fmla="*/ 151 w 1227"/>
                <a:gd name="T51" fmla="*/ 150 h 979"/>
                <a:gd name="T52" fmla="*/ 95 w 1227"/>
                <a:gd name="T53" fmla="*/ 186 h 979"/>
                <a:gd name="T54" fmla="*/ 54 w 1227"/>
                <a:gd name="T55" fmla="*/ 190 h 979"/>
                <a:gd name="T56" fmla="*/ 9 w 1227"/>
                <a:gd name="T57" fmla="*/ 183 h 979"/>
                <a:gd name="T58" fmla="*/ 0 w 1227"/>
                <a:gd name="T59" fmla="*/ 236 h 979"/>
                <a:gd name="T60" fmla="*/ 9 w 1227"/>
                <a:gd name="T61" fmla="*/ 269 h 979"/>
                <a:gd name="T62" fmla="*/ 25 w 1227"/>
                <a:gd name="T63" fmla="*/ 282 h 979"/>
                <a:gd name="T64" fmla="*/ 40 w 1227"/>
                <a:gd name="T65" fmla="*/ 307 h 979"/>
                <a:gd name="T66" fmla="*/ 83 w 1227"/>
                <a:gd name="T67" fmla="*/ 364 h 979"/>
                <a:gd name="T68" fmla="*/ 102 w 1227"/>
                <a:gd name="T69" fmla="*/ 414 h 979"/>
                <a:gd name="T70" fmla="*/ 121 w 1227"/>
                <a:gd name="T71" fmla="*/ 427 h 979"/>
                <a:gd name="T72" fmla="*/ 133 w 1227"/>
                <a:gd name="T73" fmla="*/ 438 h 979"/>
                <a:gd name="T74" fmla="*/ 148 w 1227"/>
                <a:gd name="T75" fmla="*/ 469 h 979"/>
                <a:gd name="T76" fmla="*/ 224 w 1227"/>
                <a:gd name="T77" fmla="*/ 546 h 979"/>
                <a:gd name="T78" fmla="*/ 249 w 1227"/>
                <a:gd name="T79" fmla="*/ 585 h 979"/>
                <a:gd name="T80" fmla="*/ 256 w 1227"/>
                <a:gd name="T81" fmla="*/ 624 h 979"/>
                <a:gd name="T82" fmla="*/ 266 w 1227"/>
                <a:gd name="T83" fmla="*/ 659 h 979"/>
                <a:gd name="T84" fmla="*/ 299 w 1227"/>
                <a:gd name="T85" fmla="*/ 701 h 979"/>
                <a:gd name="T86" fmla="*/ 361 w 1227"/>
                <a:gd name="T87" fmla="*/ 761 h 979"/>
                <a:gd name="T88" fmla="*/ 388 w 1227"/>
                <a:gd name="T89" fmla="*/ 814 h 979"/>
                <a:gd name="T90" fmla="*/ 425 w 1227"/>
                <a:gd name="T91" fmla="*/ 867 h 979"/>
                <a:gd name="T92" fmla="*/ 483 w 1227"/>
                <a:gd name="T93" fmla="*/ 938 h 979"/>
                <a:gd name="T94" fmla="*/ 528 w 1227"/>
                <a:gd name="T95" fmla="*/ 979 h 979"/>
                <a:gd name="T96" fmla="*/ 543 w 1227"/>
                <a:gd name="T97" fmla="*/ 953 h 979"/>
                <a:gd name="T98" fmla="*/ 546 w 1227"/>
                <a:gd name="T99" fmla="*/ 909 h 979"/>
                <a:gd name="T100" fmla="*/ 570 w 1227"/>
                <a:gd name="T101" fmla="*/ 896 h 979"/>
                <a:gd name="T102" fmla="*/ 605 w 1227"/>
                <a:gd name="T103" fmla="*/ 895 h 979"/>
                <a:gd name="T104" fmla="*/ 660 w 1227"/>
                <a:gd name="T105" fmla="*/ 909 h 979"/>
                <a:gd name="T106" fmla="*/ 708 w 1227"/>
                <a:gd name="T107" fmla="*/ 943 h 979"/>
                <a:gd name="T108" fmla="*/ 787 w 1227"/>
                <a:gd name="T109" fmla="*/ 838 h 979"/>
                <a:gd name="T110" fmla="*/ 1199 w 1227"/>
                <a:gd name="T111" fmla="*/ 567 h 979"/>
                <a:gd name="T112" fmla="*/ 940 w 1227"/>
                <a:gd name="T113" fmla="*/ 468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27" h="979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76" name="Freeform 528"/>
            <p:cNvSpPr>
              <a:spLocks/>
            </p:cNvSpPr>
            <p:nvPr>
              <p:custDataLst>
                <p:tags r:id="rId364"/>
              </p:custDataLst>
            </p:nvPr>
          </p:nvSpPr>
          <p:spPr bwMode="auto">
            <a:xfrm>
              <a:off x="4323222" y="2183228"/>
              <a:ext cx="56372" cy="56357"/>
            </a:xfrm>
            <a:custGeom>
              <a:avLst/>
              <a:gdLst>
                <a:gd name="T0" fmla="*/ 146 w 146"/>
                <a:gd name="T1" fmla="*/ 18 h 81"/>
                <a:gd name="T2" fmla="*/ 138 w 146"/>
                <a:gd name="T3" fmla="*/ 24 h 81"/>
                <a:gd name="T4" fmla="*/ 130 w 146"/>
                <a:gd name="T5" fmla="*/ 29 h 81"/>
                <a:gd name="T6" fmla="*/ 123 w 146"/>
                <a:gd name="T7" fmla="*/ 35 h 81"/>
                <a:gd name="T8" fmla="*/ 118 w 146"/>
                <a:gd name="T9" fmla="*/ 41 h 81"/>
                <a:gd name="T10" fmla="*/ 108 w 146"/>
                <a:gd name="T11" fmla="*/ 53 h 81"/>
                <a:gd name="T12" fmla="*/ 98 w 146"/>
                <a:gd name="T13" fmla="*/ 64 h 81"/>
                <a:gd name="T14" fmla="*/ 93 w 146"/>
                <a:gd name="T15" fmla="*/ 69 h 81"/>
                <a:gd name="T16" fmla="*/ 85 w 146"/>
                <a:gd name="T17" fmla="*/ 73 h 81"/>
                <a:gd name="T18" fmla="*/ 76 w 146"/>
                <a:gd name="T19" fmla="*/ 77 h 81"/>
                <a:gd name="T20" fmla="*/ 66 w 146"/>
                <a:gd name="T21" fmla="*/ 80 h 81"/>
                <a:gd name="T22" fmla="*/ 53 w 146"/>
                <a:gd name="T23" fmla="*/ 81 h 81"/>
                <a:gd name="T24" fmla="*/ 39 w 146"/>
                <a:gd name="T25" fmla="*/ 80 h 81"/>
                <a:gd name="T26" fmla="*/ 21 w 146"/>
                <a:gd name="T27" fmla="*/ 77 h 81"/>
                <a:gd name="T28" fmla="*/ 0 w 146"/>
                <a:gd name="T29" fmla="*/ 74 h 81"/>
                <a:gd name="T30" fmla="*/ 0 w 146"/>
                <a:gd name="T31" fmla="*/ 62 h 81"/>
                <a:gd name="T32" fmla="*/ 0 w 146"/>
                <a:gd name="T33" fmla="*/ 49 h 81"/>
                <a:gd name="T34" fmla="*/ 0 w 146"/>
                <a:gd name="T35" fmla="*/ 34 h 81"/>
                <a:gd name="T36" fmla="*/ 0 w 146"/>
                <a:gd name="T37" fmla="*/ 18 h 81"/>
                <a:gd name="T38" fmla="*/ 14 w 146"/>
                <a:gd name="T39" fmla="*/ 18 h 81"/>
                <a:gd name="T40" fmla="*/ 22 w 146"/>
                <a:gd name="T41" fmla="*/ 18 h 81"/>
                <a:gd name="T42" fmla="*/ 31 w 146"/>
                <a:gd name="T43" fmla="*/ 18 h 81"/>
                <a:gd name="T44" fmla="*/ 40 w 146"/>
                <a:gd name="T45" fmla="*/ 18 h 81"/>
                <a:gd name="T46" fmla="*/ 52 w 146"/>
                <a:gd name="T47" fmla="*/ 18 h 81"/>
                <a:gd name="T48" fmla="*/ 63 w 146"/>
                <a:gd name="T49" fmla="*/ 16 h 81"/>
                <a:gd name="T50" fmla="*/ 73 w 146"/>
                <a:gd name="T51" fmla="*/ 14 h 81"/>
                <a:gd name="T52" fmla="*/ 83 w 146"/>
                <a:gd name="T53" fmla="*/ 11 h 81"/>
                <a:gd name="T54" fmla="*/ 101 w 146"/>
                <a:gd name="T55" fmla="*/ 5 h 81"/>
                <a:gd name="T56" fmla="*/ 120 w 146"/>
                <a:gd name="T57" fmla="*/ 0 h 81"/>
                <a:gd name="T58" fmla="*/ 129 w 146"/>
                <a:gd name="T59" fmla="*/ 4 h 81"/>
                <a:gd name="T60" fmla="*/ 135 w 146"/>
                <a:gd name="T61" fmla="*/ 9 h 81"/>
                <a:gd name="T62" fmla="*/ 141 w 146"/>
                <a:gd name="T63" fmla="*/ 14 h 81"/>
                <a:gd name="T64" fmla="*/ 146 w 146"/>
                <a:gd name="T65" fmla="*/ 1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6" h="81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77" name="Freeform 529"/>
            <p:cNvSpPr>
              <a:spLocks/>
            </p:cNvSpPr>
            <p:nvPr>
              <p:custDataLst>
                <p:tags r:id="rId365"/>
              </p:custDataLst>
            </p:nvPr>
          </p:nvSpPr>
          <p:spPr bwMode="auto">
            <a:xfrm>
              <a:off x="4062504" y="2395743"/>
              <a:ext cx="15268" cy="57531"/>
            </a:xfrm>
            <a:custGeom>
              <a:avLst/>
              <a:gdLst>
                <a:gd name="T0" fmla="*/ 34 w 34"/>
                <a:gd name="T1" fmla="*/ 49 h 49"/>
                <a:gd name="T2" fmla="*/ 34 w 34"/>
                <a:gd name="T3" fmla="*/ 34 h 49"/>
                <a:gd name="T4" fmla="*/ 34 w 34"/>
                <a:gd name="T5" fmla="*/ 25 h 49"/>
                <a:gd name="T6" fmla="*/ 33 w 34"/>
                <a:gd name="T7" fmla="*/ 21 h 49"/>
                <a:gd name="T8" fmla="*/ 33 w 34"/>
                <a:gd name="T9" fmla="*/ 17 h 49"/>
                <a:gd name="T10" fmla="*/ 31 w 34"/>
                <a:gd name="T11" fmla="*/ 15 h 49"/>
                <a:gd name="T12" fmla="*/ 30 w 34"/>
                <a:gd name="T13" fmla="*/ 12 h 49"/>
                <a:gd name="T14" fmla="*/ 25 w 34"/>
                <a:gd name="T15" fmla="*/ 8 h 49"/>
                <a:gd name="T16" fmla="*/ 21 w 34"/>
                <a:gd name="T17" fmla="*/ 0 h 49"/>
                <a:gd name="T18" fmla="*/ 8 w 34"/>
                <a:gd name="T19" fmla="*/ 0 h 49"/>
                <a:gd name="T20" fmla="*/ 0 w 34"/>
                <a:gd name="T21" fmla="*/ 0 h 49"/>
                <a:gd name="T22" fmla="*/ 3 w 34"/>
                <a:gd name="T23" fmla="*/ 11 h 49"/>
                <a:gd name="T24" fmla="*/ 7 w 34"/>
                <a:gd name="T25" fmla="*/ 20 h 49"/>
                <a:gd name="T26" fmla="*/ 10 w 34"/>
                <a:gd name="T27" fmla="*/ 27 h 49"/>
                <a:gd name="T28" fmla="*/ 14 w 34"/>
                <a:gd name="T29" fmla="*/ 34 h 49"/>
                <a:gd name="T30" fmla="*/ 19 w 34"/>
                <a:gd name="T31" fmla="*/ 39 h 49"/>
                <a:gd name="T32" fmla="*/ 24 w 34"/>
                <a:gd name="T33" fmla="*/ 43 h 49"/>
                <a:gd name="T34" fmla="*/ 29 w 34"/>
                <a:gd name="T35" fmla="*/ 46 h 49"/>
                <a:gd name="T36" fmla="*/ 34 w 34"/>
                <a:gd name="T3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9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78" name="Freeform 530"/>
            <p:cNvSpPr>
              <a:spLocks/>
            </p:cNvSpPr>
            <p:nvPr>
              <p:custDataLst>
                <p:tags r:id="rId366"/>
              </p:custDataLst>
            </p:nvPr>
          </p:nvSpPr>
          <p:spPr bwMode="auto">
            <a:xfrm>
              <a:off x="3654985" y="2742105"/>
              <a:ext cx="28186" cy="56357"/>
            </a:xfrm>
            <a:custGeom>
              <a:avLst/>
              <a:gdLst>
                <a:gd name="T0" fmla="*/ 60 w 60"/>
                <a:gd name="T1" fmla="*/ 0 h 74"/>
                <a:gd name="T2" fmla="*/ 56 w 60"/>
                <a:gd name="T3" fmla="*/ 4 h 74"/>
                <a:gd name="T4" fmla="*/ 51 w 60"/>
                <a:gd name="T5" fmla="*/ 10 h 74"/>
                <a:gd name="T6" fmla="*/ 48 w 60"/>
                <a:gd name="T7" fmla="*/ 15 h 74"/>
                <a:gd name="T8" fmla="*/ 46 w 60"/>
                <a:gd name="T9" fmla="*/ 21 h 74"/>
                <a:gd name="T10" fmla="*/ 41 w 60"/>
                <a:gd name="T11" fmla="*/ 31 h 74"/>
                <a:gd name="T12" fmla="*/ 37 w 60"/>
                <a:gd name="T13" fmla="*/ 42 h 74"/>
                <a:gd name="T14" fmla="*/ 35 w 60"/>
                <a:gd name="T15" fmla="*/ 47 h 74"/>
                <a:gd name="T16" fmla="*/ 32 w 60"/>
                <a:gd name="T17" fmla="*/ 51 h 74"/>
                <a:gd name="T18" fmla="*/ 29 w 60"/>
                <a:gd name="T19" fmla="*/ 56 h 74"/>
                <a:gd name="T20" fmla="*/ 25 w 60"/>
                <a:gd name="T21" fmla="*/ 60 h 74"/>
                <a:gd name="T22" fmla="*/ 20 w 60"/>
                <a:gd name="T23" fmla="*/ 65 h 74"/>
                <a:gd name="T24" fmla="*/ 15 w 60"/>
                <a:gd name="T25" fmla="*/ 69 h 74"/>
                <a:gd name="T26" fmla="*/ 8 w 60"/>
                <a:gd name="T27" fmla="*/ 72 h 74"/>
                <a:gd name="T28" fmla="*/ 0 w 60"/>
                <a:gd name="T29" fmla="*/ 74 h 74"/>
                <a:gd name="T30" fmla="*/ 5 w 60"/>
                <a:gd name="T31" fmla="*/ 60 h 74"/>
                <a:gd name="T32" fmla="*/ 12 w 60"/>
                <a:gd name="T33" fmla="*/ 47 h 74"/>
                <a:gd name="T34" fmla="*/ 19 w 60"/>
                <a:gd name="T35" fmla="*/ 34 h 74"/>
                <a:gd name="T36" fmla="*/ 27 w 60"/>
                <a:gd name="T37" fmla="*/ 23 h 74"/>
                <a:gd name="T38" fmla="*/ 36 w 60"/>
                <a:gd name="T39" fmla="*/ 14 h 74"/>
                <a:gd name="T40" fmla="*/ 43 w 60"/>
                <a:gd name="T41" fmla="*/ 6 h 74"/>
                <a:gd name="T42" fmla="*/ 48 w 60"/>
                <a:gd name="T43" fmla="*/ 3 h 74"/>
                <a:gd name="T44" fmla="*/ 52 w 60"/>
                <a:gd name="T45" fmla="*/ 1 h 74"/>
                <a:gd name="T46" fmla="*/ 56 w 60"/>
                <a:gd name="T47" fmla="*/ 0 h 74"/>
                <a:gd name="T48" fmla="*/ 60 w 60"/>
                <a:gd name="T4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74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79" name="Freeform 531"/>
            <p:cNvSpPr>
              <a:spLocks/>
            </p:cNvSpPr>
            <p:nvPr>
              <p:custDataLst>
                <p:tags r:id="rId367"/>
              </p:custDataLst>
            </p:nvPr>
          </p:nvSpPr>
          <p:spPr bwMode="auto">
            <a:xfrm>
              <a:off x="3596264" y="2757369"/>
              <a:ext cx="23488" cy="59879"/>
            </a:xfrm>
            <a:custGeom>
              <a:avLst/>
              <a:gdLst>
                <a:gd name="T0" fmla="*/ 13 w 47"/>
                <a:gd name="T1" fmla="*/ 8 h 45"/>
                <a:gd name="T2" fmla="*/ 22 w 47"/>
                <a:gd name="T3" fmla="*/ 8 h 45"/>
                <a:gd name="T4" fmla="*/ 28 w 47"/>
                <a:gd name="T5" fmla="*/ 6 h 45"/>
                <a:gd name="T6" fmla="*/ 32 w 47"/>
                <a:gd name="T7" fmla="*/ 5 h 45"/>
                <a:gd name="T8" fmla="*/ 35 w 47"/>
                <a:gd name="T9" fmla="*/ 3 h 45"/>
                <a:gd name="T10" fmla="*/ 37 w 47"/>
                <a:gd name="T11" fmla="*/ 1 h 45"/>
                <a:gd name="T12" fmla="*/ 39 w 47"/>
                <a:gd name="T13" fmla="*/ 0 h 45"/>
                <a:gd name="T14" fmla="*/ 43 w 47"/>
                <a:gd name="T15" fmla="*/ 1 h 45"/>
                <a:gd name="T16" fmla="*/ 47 w 47"/>
                <a:gd name="T17" fmla="*/ 2 h 45"/>
                <a:gd name="T18" fmla="*/ 46 w 47"/>
                <a:gd name="T19" fmla="*/ 7 h 45"/>
                <a:gd name="T20" fmla="*/ 46 w 47"/>
                <a:gd name="T21" fmla="*/ 11 h 45"/>
                <a:gd name="T22" fmla="*/ 44 w 47"/>
                <a:gd name="T23" fmla="*/ 15 h 45"/>
                <a:gd name="T24" fmla="*/ 43 w 47"/>
                <a:gd name="T25" fmla="*/ 19 h 45"/>
                <a:gd name="T26" fmla="*/ 37 w 47"/>
                <a:gd name="T27" fmla="*/ 26 h 45"/>
                <a:gd name="T28" fmla="*/ 30 w 47"/>
                <a:gd name="T29" fmla="*/ 32 h 45"/>
                <a:gd name="T30" fmla="*/ 24 w 47"/>
                <a:gd name="T31" fmla="*/ 38 h 45"/>
                <a:gd name="T32" fmla="*/ 16 w 47"/>
                <a:gd name="T33" fmla="*/ 42 h 45"/>
                <a:gd name="T34" fmla="*/ 7 w 47"/>
                <a:gd name="T35" fmla="*/ 45 h 45"/>
                <a:gd name="T36" fmla="*/ 0 w 47"/>
                <a:gd name="T37" fmla="*/ 45 h 45"/>
                <a:gd name="T38" fmla="*/ 2 w 47"/>
                <a:gd name="T39" fmla="*/ 38 h 45"/>
                <a:gd name="T40" fmla="*/ 6 w 47"/>
                <a:gd name="T41" fmla="*/ 26 h 45"/>
                <a:gd name="T42" fmla="*/ 11 w 47"/>
                <a:gd name="T43" fmla="*/ 15 h 45"/>
                <a:gd name="T44" fmla="*/ 13 w 47"/>
                <a:gd name="T45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45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80" name="Freeform 532"/>
            <p:cNvSpPr>
              <a:spLocks/>
            </p:cNvSpPr>
            <p:nvPr>
              <p:custDataLst>
                <p:tags r:id="rId368"/>
              </p:custDataLst>
            </p:nvPr>
          </p:nvSpPr>
          <p:spPr bwMode="auto">
            <a:xfrm>
              <a:off x="3570427" y="2751498"/>
              <a:ext cx="5872" cy="56357"/>
            </a:xfrm>
            <a:custGeom>
              <a:avLst/>
              <a:gdLst>
                <a:gd name="T0" fmla="*/ 6 w 26"/>
                <a:gd name="T1" fmla="*/ 36 h 36"/>
                <a:gd name="T2" fmla="*/ 5 w 26"/>
                <a:gd name="T3" fmla="*/ 30 h 36"/>
                <a:gd name="T4" fmla="*/ 3 w 26"/>
                <a:gd name="T5" fmla="*/ 20 h 36"/>
                <a:gd name="T6" fmla="*/ 1 w 26"/>
                <a:gd name="T7" fmla="*/ 10 h 36"/>
                <a:gd name="T8" fmla="*/ 0 w 26"/>
                <a:gd name="T9" fmla="*/ 0 h 36"/>
                <a:gd name="T10" fmla="*/ 26 w 26"/>
                <a:gd name="T11" fmla="*/ 0 h 36"/>
                <a:gd name="T12" fmla="*/ 25 w 26"/>
                <a:gd name="T13" fmla="*/ 12 h 36"/>
                <a:gd name="T14" fmla="*/ 24 w 26"/>
                <a:gd name="T15" fmla="*/ 23 h 36"/>
                <a:gd name="T16" fmla="*/ 23 w 26"/>
                <a:gd name="T17" fmla="*/ 27 h 36"/>
                <a:gd name="T18" fmla="*/ 23 w 26"/>
                <a:gd name="T19" fmla="*/ 31 h 36"/>
                <a:gd name="T20" fmla="*/ 24 w 26"/>
                <a:gd name="T21" fmla="*/ 34 h 36"/>
                <a:gd name="T22" fmla="*/ 26 w 26"/>
                <a:gd name="T23" fmla="*/ 36 h 36"/>
                <a:gd name="T24" fmla="*/ 6 w 26"/>
                <a:gd name="T2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36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81" name="Freeform 533"/>
            <p:cNvSpPr>
              <a:spLocks/>
            </p:cNvSpPr>
            <p:nvPr>
              <p:custDataLst>
                <p:tags r:id="rId369"/>
              </p:custDataLst>
            </p:nvPr>
          </p:nvSpPr>
          <p:spPr bwMode="auto">
            <a:xfrm>
              <a:off x="4841875" y="2479675"/>
              <a:ext cx="174625" cy="158750"/>
            </a:xfrm>
            <a:custGeom>
              <a:avLst/>
              <a:gdLst>
                <a:gd name="T0" fmla="*/ 2147483647 w 405"/>
                <a:gd name="T1" fmla="*/ 2147483647 h 302"/>
                <a:gd name="T2" fmla="*/ 2147483647 w 405"/>
                <a:gd name="T3" fmla="*/ 2147483647 h 302"/>
                <a:gd name="T4" fmla="*/ 2147483647 w 405"/>
                <a:gd name="T5" fmla="*/ 2147483647 h 302"/>
                <a:gd name="T6" fmla="*/ 2147483647 w 405"/>
                <a:gd name="T7" fmla="*/ 2147483647 h 302"/>
                <a:gd name="T8" fmla="*/ 2147483647 w 405"/>
                <a:gd name="T9" fmla="*/ 2147483647 h 302"/>
                <a:gd name="T10" fmla="*/ 2147483647 w 405"/>
                <a:gd name="T11" fmla="*/ 2147483647 h 302"/>
                <a:gd name="T12" fmla="*/ 2147483647 w 405"/>
                <a:gd name="T13" fmla="*/ 2147483647 h 302"/>
                <a:gd name="T14" fmla="*/ 2147483647 w 405"/>
                <a:gd name="T15" fmla="*/ 2147483647 h 302"/>
                <a:gd name="T16" fmla="*/ 2147483647 w 405"/>
                <a:gd name="T17" fmla="*/ 2147483647 h 302"/>
                <a:gd name="T18" fmla="*/ 2147483647 w 405"/>
                <a:gd name="T19" fmla="*/ 2147483647 h 302"/>
                <a:gd name="T20" fmla="*/ 2147483647 w 405"/>
                <a:gd name="T21" fmla="*/ 2147483647 h 302"/>
                <a:gd name="T22" fmla="*/ 2147483647 w 405"/>
                <a:gd name="T23" fmla="*/ 2147483647 h 302"/>
                <a:gd name="T24" fmla="*/ 2147483647 w 405"/>
                <a:gd name="T25" fmla="*/ 2147483647 h 302"/>
                <a:gd name="T26" fmla="*/ 2147483647 w 405"/>
                <a:gd name="T27" fmla="*/ 2147483647 h 302"/>
                <a:gd name="T28" fmla="*/ 2147483647 w 405"/>
                <a:gd name="T29" fmla="*/ 2147483647 h 302"/>
                <a:gd name="T30" fmla="*/ 2147483647 w 405"/>
                <a:gd name="T31" fmla="*/ 2147483647 h 302"/>
                <a:gd name="T32" fmla="*/ 2147483647 w 405"/>
                <a:gd name="T33" fmla="*/ 2147483647 h 302"/>
                <a:gd name="T34" fmla="*/ 2147483647 w 405"/>
                <a:gd name="T35" fmla="*/ 2147483647 h 302"/>
                <a:gd name="T36" fmla="*/ 2147483647 w 405"/>
                <a:gd name="T37" fmla="*/ 2147483647 h 302"/>
                <a:gd name="T38" fmla="*/ 2147483647 w 405"/>
                <a:gd name="T39" fmla="*/ 2147483647 h 302"/>
                <a:gd name="T40" fmla="*/ 2147483647 w 405"/>
                <a:gd name="T41" fmla="*/ 2147483647 h 302"/>
                <a:gd name="T42" fmla="*/ 2147483647 w 405"/>
                <a:gd name="T43" fmla="*/ 2147483647 h 302"/>
                <a:gd name="T44" fmla="*/ 2147483647 w 405"/>
                <a:gd name="T45" fmla="*/ 2147483647 h 302"/>
                <a:gd name="T46" fmla="*/ 2147483647 w 405"/>
                <a:gd name="T47" fmla="*/ 2147483647 h 302"/>
                <a:gd name="T48" fmla="*/ 2147483647 w 405"/>
                <a:gd name="T49" fmla="*/ 2147483647 h 302"/>
                <a:gd name="T50" fmla="*/ 2147483647 w 405"/>
                <a:gd name="T51" fmla="*/ 2147483647 h 302"/>
                <a:gd name="T52" fmla="*/ 2147483647 w 405"/>
                <a:gd name="T53" fmla="*/ 2147483647 h 302"/>
                <a:gd name="T54" fmla="*/ 2147483647 w 405"/>
                <a:gd name="T55" fmla="*/ 2147483647 h 302"/>
                <a:gd name="T56" fmla="*/ 2147483647 w 405"/>
                <a:gd name="T57" fmla="*/ 2147483647 h 302"/>
                <a:gd name="T58" fmla="*/ 2147483647 w 405"/>
                <a:gd name="T59" fmla="*/ 2147483647 h 302"/>
                <a:gd name="T60" fmla="*/ 2147483647 w 405"/>
                <a:gd name="T61" fmla="*/ 2147483647 h 302"/>
                <a:gd name="T62" fmla="*/ 2147483647 w 405"/>
                <a:gd name="T63" fmla="*/ 2147483647 h 302"/>
                <a:gd name="T64" fmla="*/ 2147483647 w 405"/>
                <a:gd name="T65" fmla="*/ 2147483647 h 302"/>
                <a:gd name="T66" fmla="*/ 2147483647 w 405"/>
                <a:gd name="T67" fmla="*/ 2147483647 h 302"/>
                <a:gd name="T68" fmla="*/ 2147483647 w 405"/>
                <a:gd name="T69" fmla="*/ 2147483647 h 302"/>
                <a:gd name="T70" fmla="*/ 2147483647 w 405"/>
                <a:gd name="T71" fmla="*/ 2147483647 h 302"/>
                <a:gd name="T72" fmla="*/ 2147483647 w 405"/>
                <a:gd name="T73" fmla="*/ 2147483647 h 302"/>
                <a:gd name="T74" fmla="*/ 2147483647 w 405"/>
                <a:gd name="T75" fmla="*/ 2147483647 h 302"/>
                <a:gd name="T76" fmla="*/ 2147483647 w 405"/>
                <a:gd name="T77" fmla="*/ 2147483647 h 302"/>
                <a:gd name="T78" fmla="*/ 2147483647 w 405"/>
                <a:gd name="T79" fmla="*/ 2147483647 h 302"/>
                <a:gd name="T80" fmla="*/ 2147483647 w 405"/>
                <a:gd name="T81" fmla="*/ 2147483647 h 302"/>
                <a:gd name="T82" fmla="*/ 2147483647 w 405"/>
                <a:gd name="T83" fmla="*/ 2147483647 h 302"/>
                <a:gd name="T84" fmla="*/ 2147483647 w 405"/>
                <a:gd name="T85" fmla="*/ 2147483647 h 302"/>
                <a:gd name="T86" fmla="*/ 2147483647 w 405"/>
                <a:gd name="T87" fmla="*/ 2147483647 h 302"/>
                <a:gd name="T88" fmla="*/ 2147483647 w 405"/>
                <a:gd name="T89" fmla="*/ 2147483647 h 302"/>
                <a:gd name="T90" fmla="*/ 2147483647 w 405"/>
                <a:gd name="T91" fmla="*/ 2147483647 h 3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05" h="302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2" name="Freeform 534"/>
            <p:cNvSpPr>
              <a:spLocks/>
            </p:cNvSpPr>
            <p:nvPr>
              <p:custDataLst>
                <p:tags r:id="rId370"/>
              </p:custDataLst>
            </p:nvPr>
          </p:nvSpPr>
          <p:spPr bwMode="auto">
            <a:xfrm>
              <a:off x="6935788" y="2860675"/>
              <a:ext cx="42862" cy="79375"/>
            </a:xfrm>
            <a:custGeom>
              <a:avLst/>
              <a:gdLst>
                <a:gd name="T0" fmla="*/ 2147483647 w 100"/>
                <a:gd name="T1" fmla="*/ 2147483647 h 155"/>
                <a:gd name="T2" fmla="*/ 2147483647 w 100"/>
                <a:gd name="T3" fmla="*/ 2147483647 h 155"/>
                <a:gd name="T4" fmla="*/ 2147483647 w 100"/>
                <a:gd name="T5" fmla="*/ 2147483647 h 155"/>
                <a:gd name="T6" fmla="*/ 2147483647 w 100"/>
                <a:gd name="T7" fmla="*/ 2147483647 h 155"/>
                <a:gd name="T8" fmla="*/ 2147483647 w 100"/>
                <a:gd name="T9" fmla="*/ 2147483647 h 155"/>
                <a:gd name="T10" fmla="*/ 2147483647 w 100"/>
                <a:gd name="T11" fmla="*/ 2147483647 h 155"/>
                <a:gd name="T12" fmla="*/ 2147483647 w 100"/>
                <a:gd name="T13" fmla="*/ 2147483647 h 155"/>
                <a:gd name="T14" fmla="*/ 2147483647 w 100"/>
                <a:gd name="T15" fmla="*/ 2147483647 h 155"/>
                <a:gd name="T16" fmla="*/ 2147483647 w 100"/>
                <a:gd name="T17" fmla="*/ 2147483647 h 155"/>
                <a:gd name="T18" fmla="*/ 2147483647 w 100"/>
                <a:gd name="T19" fmla="*/ 2147483647 h 155"/>
                <a:gd name="T20" fmla="*/ 2147483647 w 100"/>
                <a:gd name="T21" fmla="*/ 2147483647 h 155"/>
                <a:gd name="T22" fmla="*/ 2147483647 w 100"/>
                <a:gd name="T23" fmla="*/ 2147483647 h 155"/>
                <a:gd name="T24" fmla="*/ 2147483647 w 100"/>
                <a:gd name="T25" fmla="*/ 2147483647 h 155"/>
                <a:gd name="T26" fmla="*/ 2147483647 w 100"/>
                <a:gd name="T27" fmla="*/ 2147483647 h 155"/>
                <a:gd name="T28" fmla="*/ 2147483647 w 100"/>
                <a:gd name="T29" fmla="*/ 2147483647 h 155"/>
                <a:gd name="T30" fmla="*/ 2147483647 w 100"/>
                <a:gd name="T31" fmla="*/ 2147483647 h 155"/>
                <a:gd name="T32" fmla="*/ 2147483647 w 100"/>
                <a:gd name="T33" fmla="*/ 2147483647 h 155"/>
                <a:gd name="T34" fmla="*/ 2147483647 w 100"/>
                <a:gd name="T35" fmla="*/ 2147483647 h 155"/>
                <a:gd name="T36" fmla="*/ 2147483647 w 100"/>
                <a:gd name="T37" fmla="*/ 2147483647 h 155"/>
                <a:gd name="T38" fmla="*/ 2147483647 w 100"/>
                <a:gd name="T39" fmla="*/ 2147483647 h 155"/>
                <a:gd name="T40" fmla="*/ 2147483647 w 100"/>
                <a:gd name="T41" fmla="*/ 2147483647 h 155"/>
                <a:gd name="T42" fmla="*/ 2147483647 w 100"/>
                <a:gd name="T43" fmla="*/ 2147483647 h 155"/>
                <a:gd name="T44" fmla="*/ 2147483647 w 100"/>
                <a:gd name="T45" fmla="*/ 2147483647 h 155"/>
                <a:gd name="T46" fmla="*/ 0 w 100"/>
                <a:gd name="T47" fmla="*/ 2147483647 h 155"/>
                <a:gd name="T48" fmla="*/ 0 w 100"/>
                <a:gd name="T49" fmla="*/ 2147483647 h 155"/>
                <a:gd name="T50" fmla="*/ 0 w 100"/>
                <a:gd name="T51" fmla="*/ 2147483647 h 155"/>
                <a:gd name="T52" fmla="*/ 0 w 100"/>
                <a:gd name="T53" fmla="*/ 2147483647 h 155"/>
                <a:gd name="T54" fmla="*/ 0 w 100"/>
                <a:gd name="T55" fmla="*/ 2147483647 h 155"/>
                <a:gd name="T56" fmla="*/ 0 w 100"/>
                <a:gd name="T57" fmla="*/ 2147483647 h 155"/>
                <a:gd name="T58" fmla="*/ 2147483647 w 100"/>
                <a:gd name="T59" fmla="*/ 2147483647 h 155"/>
                <a:gd name="T60" fmla="*/ 2147483647 w 100"/>
                <a:gd name="T61" fmla="*/ 2147483647 h 155"/>
                <a:gd name="T62" fmla="*/ 2147483647 w 100"/>
                <a:gd name="T63" fmla="*/ 2147483647 h 155"/>
                <a:gd name="T64" fmla="*/ 2147483647 w 100"/>
                <a:gd name="T65" fmla="*/ 2147483647 h 155"/>
                <a:gd name="T66" fmla="*/ 2147483647 w 100"/>
                <a:gd name="T67" fmla="*/ 2147483647 h 155"/>
                <a:gd name="T68" fmla="*/ 2147483647 w 100"/>
                <a:gd name="T69" fmla="*/ 2147483647 h 155"/>
                <a:gd name="T70" fmla="*/ 2147483647 w 100"/>
                <a:gd name="T71" fmla="*/ 2147483647 h 155"/>
                <a:gd name="T72" fmla="*/ 2147483647 w 100"/>
                <a:gd name="T73" fmla="*/ 2147483647 h 155"/>
                <a:gd name="T74" fmla="*/ 2147483647 w 100"/>
                <a:gd name="T75" fmla="*/ 2147483647 h 155"/>
                <a:gd name="T76" fmla="*/ 2147483647 w 100"/>
                <a:gd name="T77" fmla="*/ 2147483647 h 155"/>
                <a:gd name="T78" fmla="*/ 2147483647 w 100"/>
                <a:gd name="T79" fmla="*/ 0 h 155"/>
                <a:gd name="T80" fmla="*/ 2147483647 w 100"/>
                <a:gd name="T81" fmla="*/ 0 h 155"/>
                <a:gd name="T82" fmla="*/ 2147483647 w 100"/>
                <a:gd name="T83" fmla="*/ 0 h 155"/>
                <a:gd name="T84" fmla="*/ 2147483647 w 100"/>
                <a:gd name="T85" fmla="*/ 2147483647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0" h="155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383" name="Group 535"/>
            <p:cNvGrpSpPr>
              <a:grpSpLocks/>
            </p:cNvGrpSpPr>
            <p:nvPr>
              <p:custDataLst>
                <p:tags r:id="rId371"/>
              </p:custDataLst>
            </p:nvPr>
          </p:nvGrpSpPr>
          <p:grpSpPr bwMode="auto">
            <a:xfrm>
              <a:off x="4583113" y="2328863"/>
              <a:ext cx="482600" cy="201612"/>
              <a:chOff x="3289" y="1830"/>
              <a:chExt cx="363" cy="128"/>
            </a:xfrm>
          </p:grpSpPr>
          <p:sp>
            <p:nvSpPr>
              <p:cNvPr id="394" name="Freeform 536"/>
              <p:cNvSpPr>
                <a:spLocks/>
              </p:cNvSpPr>
              <p:nvPr/>
            </p:nvSpPr>
            <p:spPr bwMode="auto">
              <a:xfrm>
                <a:off x="3289" y="1871"/>
                <a:ext cx="4" cy="3"/>
              </a:xfrm>
              <a:custGeom>
                <a:avLst/>
                <a:gdLst>
                  <a:gd name="T0" fmla="*/ 13 w 13"/>
                  <a:gd name="T1" fmla="*/ 0 h 7"/>
                  <a:gd name="T2" fmla="*/ 12 w 13"/>
                  <a:gd name="T3" fmla="*/ 1 h 7"/>
                  <a:gd name="T4" fmla="*/ 9 w 13"/>
                  <a:gd name="T5" fmla="*/ 3 h 7"/>
                  <a:gd name="T6" fmla="*/ 4 w 13"/>
                  <a:gd name="T7" fmla="*/ 5 h 7"/>
                  <a:gd name="T8" fmla="*/ 0 w 13"/>
                  <a:gd name="T9" fmla="*/ 7 h 7"/>
                  <a:gd name="T10" fmla="*/ 7 w 13"/>
                  <a:gd name="T11" fmla="*/ 3 h 7"/>
                  <a:gd name="T12" fmla="*/ 13 w 13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395" name="Freeform 537"/>
              <p:cNvSpPr>
                <a:spLocks/>
              </p:cNvSpPr>
              <p:nvPr/>
            </p:nvSpPr>
            <p:spPr bwMode="auto">
              <a:xfrm>
                <a:off x="3324" y="1937"/>
                <a:ext cx="11" cy="3"/>
              </a:xfrm>
              <a:custGeom>
                <a:avLst/>
                <a:gdLst>
                  <a:gd name="T0" fmla="*/ 0 w 34"/>
                  <a:gd name="T1" fmla="*/ 6 h 8"/>
                  <a:gd name="T2" fmla="*/ 7 w 34"/>
                  <a:gd name="T3" fmla="*/ 5 h 8"/>
                  <a:gd name="T4" fmla="*/ 15 w 34"/>
                  <a:gd name="T5" fmla="*/ 3 h 8"/>
                  <a:gd name="T6" fmla="*/ 25 w 34"/>
                  <a:gd name="T7" fmla="*/ 1 h 8"/>
                  <a:gd name="T8" fmla="*/ 34 w 34"/>
                  <a:gd name="T9" fmla="*/ 0 h 8"/>
                  <a:gd name="T10" fmla="*/ 31 w 34"/>
                  <a:gd name="T11" fmla="*/ 2 h 8"/>
                  <a:gd name="T12" fmla="*/ 27 w 34"/>
                  <a:gd name="T13" fmla="*/ 4 h 8"/>
                  <a:gd name="T14" fmla="*/ 22 w 34"/>
                  <a:gd name="T15" fmla="*/ 6 h 8"/>
                  <a:gd name="T16" fmla="*/ 18 w 34"/>
                  <a:gd name="T17" fmla="*/ 7 h 8"/>
                  <a:gd name="T18" fmla="*/ 12 w 34"/>
                  <a:gd name="T19" fmla="*/ 8 h 8"/>
                  <a:gd name="T20" fmla="*/ 8 w 34"/>
                  <a:gd name="T21" fmla="*/ 8 h 8"/>
                  <a:gd name="T22" fmla="*/ 4 w 34"/>
                  <a:gd name="T23" fmla="*/ 8 h 8"/>
                  <a:gd name="T24" fmla="*/ 0 w 34"/>
                  <a:gd name="T25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8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396" name="Freeform 538"/>
              <p:cNvSpPr>
                <a:spLocks/>
              </p:cNvSpPr>
              <p:nvPr/>
            </p:nvSpPr>
            <p:spPr bwMode="auto">
              <a:xfrm>
                <a:off x="3343" y="1948"/>
                <a:ext cx="5" cy="7"/>
              </a:xfrm>
              <a:custGeom>
                <a:avLst/>
                <a:gdLst>
                  <a:gd name="T0" fmla="*/ 0 w 13"/>
                  <a:gd name="T1" fmla="*/ 24 h 24"/>
                  <a:gd name="T2" fmla="*/ 0 w 13"/>
                  <a:gd name="T3" fmla="*/ 0 h 24"/>
                  <a:gd name="T4" fmla="*/ 13 w 13"/>
                  <a:gd name="T5" fmla="*/ 12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397" name="Freeform 539"/>
              <p:cNvSpPr>
                <a:spLocks/>
              </p:cNvSpPr>
              <p:nvPr/>
            </p:nvSpPr>
            <p:spPr bwMode="auto">
              <a:xfrm>
                <a:off x="3313" y="1834"/>
                <a:ext cx="35" cy="23"/>
              </a:xfrm>
              <a:custGeom>
                <a:avLst/>
                <a:gdLst>
                  <a:gd name="T0" fmla="*/ 0 w 107"/>
                  <a:gd name="T1" fmla="*/ 13 h 69"/>
                  <a:gd name="T2" fmla="*/ 0 w 107"/>
                  <a:gd name="T3" fmla="*/ 27 h 69"/>
                  <a:gd name="T4" fmla="*/ 0 w 107"/>
                  <a:gd name="T5" fmla="*/ 45 h 69"/>
                  <a:gd name="T6" fmla="*/ 0 w 107"/>
                  <a:gd name="T7" fmla="*/ 62 h 69"/>
                  <a:gd name="T8" fmla="*/ 0 w 107"/>
                  <a:gd name="T9" fmla="*/ 69 h 69"/>
                  <a:gd name="T10" fmla="*/ 16 w 107"/>
                  <a:gd name="T11" fmla="*/ 66 h 69"/>
                  <a:gd name="T12" fmla="*/ 49 w 107"/>
                  <a:gd name="T13" fmla="*/ 58 h 69"/>
                  <a:gd name="T14" fmla="*/ 85 w 107"/>
                  <a:gd name="T15" fmla="*/ 50 h 69"/>
                  <a:gd name="T16" fmla="*/ 107 w 107"/>
                  <a:gd name="T17" fmla="*/ 44 h 69"/>
                  <a:gd name="T18" fmla="*/ 101 w 107"/>
                  <a:gd name="T19" fmla="*/ 38 h 69"/>
                  <a:gd name="T20" fmla="*/ 94 w 107"/>
                  <a:gd name="T21" fmla="*/ 34 h 69"/>
                  <a:gd name="T22" fmla="*/ 86 w 107"/>
                  <a:gd name="T23" fmla="*/ 30 h 69"/>
                  <a:gd name="T24" fmla="*/ 78 w 107"/>
                  <a:gd name="T25" fmla="*/ 27 h 69"/>
                  <a:gd name="T26" fmla="*/ 72 w 107"/>
                  <a:gd name="T27" fmla="*/ 23 h 69"/>
                  <a:gd name="T28" fmla="*/ 65 w 107"/>
                  <a:gd name="T29" fmla="*/ 18 h 69"/>
                  <a:gd name="T30" fmla="*/ 63 w 107"/>
                  <a:gd name="T31" fmla="*/ 15 h 69"/>
                  <a:gd name="T32" fmla="*/ 62 w 107"/>
                  <a:gd name="T33" fmla="*/ 11 h 69"/>
                  <a:gd name="T34" fmla="*/ 61 w 107"/>
                  <a:gd name="T35" fmla="*/ 7 h 69"/>
                  <a:gd name="T36" fmla="*/ 61 w 107"/>
                  <a:gd name="T37" fmla="*/ 0 h 69"/>
                  <a:gd name="T38" fmla="*/ 54 w 107"/>
                  <a:gd name="T39" fmla="*/ 1 h 69"/>
                  <a:gd name="T40" fmla="*/ 38 w 107"/>
                  <a:gd name="T41" fmla="*/ 4 h 69"/>
                  <a:gd name="T42" fmla="*/ 18 w 107"/>
                  <a:gd name="T43" fmla="*/ 9 h 69"/>
                  <a:gd name="T44" fmla="*/ 0 w 107"/>
                  <a:gd name="T45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" h="69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  <p:sp>
            <p:nvSpPr>
              <p:cNvPr id="398" name="Freeform 540"/>
              <p:cNvSpPr>
                <a:spLocks/>
              </p:cNvSpPr>
              <p:nvPr/>
            </p:nvSpPr>
            <p:spPr bwMode="auto">
              <a:xfrm>
                <a:off x="3302" y="1830"/>
                <a:ext cx="350" cy="128"/>
              </a:xfrm>
              <a:custGeom>
                <a:avLst/>
                <a:gdLst>
                  <a:gd name="T0" fmla="*/ 992 w 1070"/>
                  <a:gd name="T1" fmla="*/ 124 h 382"/>
                  <a:gd name="T2" fmla="*/ 970 w 1070"/>
                  <a:gd name="T3" fmla="*/ 103 h 382"/>
                  <a:gd name="T4" fmla="*/ 962 w 1070"/>
                  <a:gd name="T5" fmla="*/ 57 h 382"/>
                  <a:gd name="T6" fmla="*/ 936 w 1070"/>
                  <a:gd name="T7" fmla="*/ 36 h 382"/>
                  <a:gd name="T8" fmla="*/ 817 w 1070"/>
                  <a:gd name="T9" fmla="*/ 19 h 382"/>
                  <a:gd name="T10" fmla="*/ 726 w 1070"/>
                  <a:gd name="T11" fmla="*/ 58 h 382"/>
                  <a:gd name="T12" fmla="*/ 678 w 1070"/>
                  <a:gd name="T13" fmla="*/ 65 h 382"/>
                  <a:gd name="T14" fmla="*/ 632 w 1070"/>
                  <a:gd name="T15" fmla="*/ 65 h 382"/>
                  <a:gd name="T16" fmla="*/ 612 w 1070"/>
                  <a:gd name="T17" fmla="*/ 44 h 382"/>
                  <a:gd name="T18" fmla="*/ 560 w 1070"/>
                  <a:gd name="T19" fmla="*/ 37 h 382"/>
                  <a:gd name="T20" fmla="*/ 525 w 1070"/>
                  <a:gd name="T21" fmla="*/ 19 h 382"/>
                  <a:gd name="T22" fmla="*/ 483 w 1070"/>
                  <a:gd name="T23" fmla="*/ 21 h 382"/>
                  <a:gd name="T24" fmla="*/ 465 w 1070"/>
                  <a:gd name="T25" fmla="*/ 0 h 382"/>
                  <a:gd name="T26" fmla="*/ 390 w 1070"/>
                  <a:gd name="T27" fmla="*/ 16 h 382"/>
                  <a:gd name="T28" fmla="*/ 299 w 1070"/>
                  <a:gd name="T29" fmla="*/ 26 h 382"/>
                  <a:gd name="T30" fmla="*/ 257 w 1070"/>
                  <a:gd name="T31" fmla="*/ 45 h 382"/>
                  <a:gd name="T32" fmla="*/ 138 w 1070"/>
                  <a:gd name="T33" fmla="*/ 61 h 382"/>
                  <a:gd name="T34" fmla="*/ 173 w 1070"/>
                  <a:gd name="T35" fmla="*/ 75 h 382"/>
                  <a:gd name="T36" fmla="*/ 164 w 1070"/>
                  <a:gd name="T37" fmla="*/ 90 h 382"/>
                  <a:gd name="T38" fmla="*/ 114 w 1070"/>
                  <a:gd name="T39" fmla="*/ 93 h 382"/>
                  <a:gd name="T40" fmla="*/ 42 w 1070"/>
                  <a:gd name="T41" fmla="*/ 94 h 382"/>
                  <a:gd name="T42" fmla="*/ 8 w 1070"/>
                  <a:gd name="T43" fmla="*/ 110 h 382"/>
                  <a:gd name="T44" fmla="*/ 0 w 1070"/>
                  <a:gd name="T45" fmla="*/ 147 h 382"/>
                  <a:gd name="T46" fmla="*/ 16 w 1070"/>
                  <a:gd name="T47" fmla="*/ 167 h 382"/>
                  <a:gd name="T48" fmla="*/ 22 w 1070"/>
                  <a:gd name="T49" fmla="*/ 193 h 382"/>
                  <a:gd name="T50" fmla="*/ 21 w 1070"/>
                  <a:gd name="T51" fmla="*/ 210 h 382"/>
                  <a:gd name="T52" fmla="*/ 49 w 1070"/>
                  <a:gd name="T53" fmla="*/ 237 h 382"/>
                  <a:gd name="T54" fmla="*/ 56 w 1070"/>
                  <a:gd name="T55" fmla="*/ 259 h 382"/>
                  <a:gd name="T56" fmla="*/ 74 w 1070"/>
                  <a:gd name="T57" fmla="*/ 271 h 382"/>
                  <a:gd name="T58" fmla="*/ 96 w 1070"/>
                  <a:gd name="T59" fmla="*/ 290 h 382"/>
                  <a:gd name="T60" fmla="*/ 205 w 1070"/>
                  <a:gd name="T61" fmla="*/ 352 h 382"/>
                  <a:gd name="T62" fmla="*/ 253 w 1070"/>
                  <a:gd name="T63" fmla="*/ 370 h 382"/>
                  <a:gd name="T64" fmla="*/ 267 w 1070"/>
                  <a:gd name="T65" fmla="*/ 358 h 382"/>
                  <a:gd name="T66" fmla="*/ 277 w 1070"/>
                  <a:gd name="T67" fmla="*/ 338 h 382"/>
                  <a:gd name="T68" fmla="*/ 297 w 1070"/>
                  <a:gd name="T69" fmla="*/ 316 h 382"/>
                  <a:gd name="T70" fmla="*/ 334 w 1070"/>
                  <a:gd name="T71" fmla="*/ 323 h 382"/>
                  <a:gd name="T72" fmla="*/ 362 w 1070"/>
                  <a:gd name="T73" fmla="*/ 358 h 382"/>
                  <a:gd name="T74" fmla="*/ 399 w 1070"/>
                  <a:gd name="T75" fmla="*/ 370 h 382"/>
                  <a:gd name="T76" fmla="*/ 447 w 1070"/>
                  <a:gd name="T77" fmla="*/ 359 h 382"/>
                  <a:gd name="T78" fmla="*/ 493 w 1070"/>
                  <a:gd name="T79" fmla="*/ 335 h 382"/>
                  <a:gd name="T80" fmla="*/ 525 w 1070"/>
                  <a:gd name="T81" fmla="*/ 327 h 382"/>
                  <a:gd name="T82" fmla="*/ 564 w 1070"/>
                  <a:gd name="T83" fmla="*/ 326 h 382"/>
                  <a:gd name="T84" fmla="*/ 567 w 1070"/>
                  <a:gd name="T85" fmla="*/ 367 h 382"/>
                  <a:gd name="T86" fmla="*/ 590 w 1070"/>
                  <a:gd name="T87" fmla="*/ 377 h 382"/>
                  <a:gd name="T88" fmla="*/ 613 w 1070"/>
                  <a:gd name="T89" fmla="*/ 362 h 382"/>
                  <a:gd name="T90" fmla="*/ 647 w 1070"/>
                  <a:gd name="T91" fmla="*/ 336 h 382"/>
                  <a:gd name="T92" fmla="*/ 752 w 1070"/>
                  <a:gd name="T93" fmla="*/ 327 h 382"/>
                  <a:gd name="T94" fmla="*/ 831 w 1070"/>
                  <a:gd name="T95" fmla="*/ 315 h 382"/>
                  <a:gd name="T96" fmla="*/ 918 w 1070"/>
                  <a:gd name="T97" fmla="*/ 283 h 382"/>
                  <a:gd name="T98" fmla="*/ 967 w 1070"/>
                  <a:gd name="T99" fmla="*/ 286 h 382"/>
                  <a:gd name="T100" fmla="*/ 1005 w 1070"/>
                  <a:gd name="T101" fmla="*/ 293 h 382"/>
                  <a:gd name="T102" fmla="*/ 1056 w 1070"/>
                  <a:gd name="T103" fmla="*/ 308 h 382"/>
                  <a:gd name="T104" fmla="*/ 1056 w 1070"/>
                  <a:gd name="T105" fmla="*/ 268 h 382"/>
                  <a:gd name="T106" fmla="*/ 1026 w 1070"/>
                  <a:gd name="T107" fmla="*/ 219 h 382"/>
                  <a:gd name="T108" fmla="*/ 1017 w 1070"/>
                  <a:gd name="T109" fmla="*/ 167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70" h="382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s-ES_tradnl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384" name="Freeform 541"/>
            <p:cNvSpPr>
              <a:spLocks/>
            </p:cNvSpPr>
            <p:nvPr>
              <p:custDataLst>
                <p:tags r:id="rId372"/>
              </p:custDataLst>
            </p:nvPr>
          </p:nvSpPr>
          <p:spPr bwMode="auto">
            <a:xfrm>
              <a:off x="2572182" y="3481795"/>
              <a:ext cx="99824" cy="122108"/>
            </a:xfrm>
            <a:custGeom>
              <a:avLst/>
              <a:gdLst>
                <a:gd name="T0" fmla="*/ 63 w 226"/>
                <a:gd name="T1" fmla="*/ 236 h 237"/>
                <a:gd name="T2" fmla="*/ 68 w 226"/>
                <a:gd name="T3" fmla="*/ 237 h 237"/>
                <a:gd name="T4" fmla="*/ 75 w 226"/>
                <a:gd name="T5" fmla="*/ 235 h 237"/>
                <a:gd name="T6" fmla="*/ 83 w 226"/>
                <a:gd name="T7" fmla="*/ 234 h 237"/>
                <a:gd name="T8" fmla="*/ 89 w 226"/>
                <a:gd name="T9" fmla="*/ 230 h 237"/>
                <a:gd name="T10" fmla="*/ 96 w 226"/>
                <a:gd name="T11" fmla="*/ 223 h 237"/>
                <a:gd name="T12" fmla="*/ 99 w 226"/>
                <a:gd name="T13" fmla="*/ 214 h 237"/>
                <a:gd name="T14" fmla="*/ 123 w 226"/>
                <a:gd name="T15" fmla="*/ 209 h 237"/>
                <a:gd name="T16" fmla="*/ 166 w 226"/>
                <a:gd name="T17" fmla="*/ 205 h 237"/>
                <a:gd name="T18" fmla="*/ 195 w 226"/>
                <a:gd name="T19" fmla="*/ 198 h 237"/>
                <a:gd name="T20" fmla="*/ 209 w 226"/>
                <a:gd name="T21" fmla="*/ 191 h 237"/>
                <a:gd name="T22" fmla="*/ 220 w 226"/>
                <a:gd name="T23" fmla="*/ 181 h 237"/>
                <a:gd name="T24" fmla="*/ 225 w 226"/>
                <a:gd name="T25" fmla="*/ 168 h 237"/>
                <a:gd name="T26" fmla="*/ 226 w 226"/>
                <a:gd name="T27" fmla="*/ 153 h 237"/>
                <a:gd name="T28" fmla="*/ 223 w 226"/>
                <a:gd name="T29" fmla="*/ 140 h 237"/>
                <a:gd name="T30" fmla="*/ 215 w 226"/>
                <a:gd name="T31" fmla="*/ 123 h 237"/>
                <a:gd name="T32" fmla="*/ 203 w 226"/>
                <a:gd name="T33" fmla="*/ 100 h 237"/>
                <a:gd name="T34" fmla="*/ 196 w 226"/>
                <a:gd name="T35" fmla="*/ 84 h 237"/>
                <a:gd name="T36" fmla="*/ 193 w 226"/>
                <a:gd name="T37" fmla="*/ 74 h 237"/>
                <a:gd name="T38" fmla="*/ 195 w 226"/>
                <a:gd name="T39" fmla="*/ 59 h 237"/>
                <a:gd name="T40" fmla="*/ 200 w 226"/>
                <a:gd name="T41" fmla="*/ 43 h 237"/>
                <a:gd name="T42" fmla="*/ 213 w 226"/>
                <a:gd name="T43" fmla="*/ 25 h 237"/>
                <a:gd name="T44" fmla="*/ 213 w 226"/>
                <a:gd name="T45" fmla="*/ 14 h 237"/>
                <a:gd name="T46" fmla="*/ 191 w 226"/>
                <a:gd name="T47" fmla="*/ 7 h 237"/>
                <a:gd name="T48" fmla="*/ 154 w 226"/>
                <a:gd name="T49" fmla="*/ 2 h 237"/>
                <a:gd name="T50" fmla="*/ 20 w 226"/>
                <a:gd name="T51" fmla="*/ 6 h 237"/>
                <a:gd name="T52" fmla="*/ 18 w 226"/>
                <a:gd name="T53" fmla="*/ 31 h 237"/>
                <a:gd name="T54" fmla="*/ 10 w 226"/>
                <a:gd name="T55" fmla="*/ 54 h 237"/>
                <a:gd name="T56" fmla="*/ 3 w 226"/>
                <a:gd name="T57" fmla="*/ 79 h 237"/>
                <a:gd name="T58" fmla="*/ 0 w 226"/>
                <a:gd name="T59" fmla="*/ 111 h 237"/>
                <a:gd name="T60" fmla="*/ 3 w 226"/>
                <a:gd name="T61" fmla="*/ 130 h 237"/>
                <a:gd name="T62" fmla="*/ 10 w 226"/>
                <a:gd name="T63" fmla="*/ 146 h 237"/>
                <a:gd name="T64" fmla="*/ 30 w 226"/>
                <a:gd name="T65" fmla="*/ 173 h 237"/>
                <a:gd name="T66" fmla="*/ 51 w 226"/>
                <a:gd name="T67" fmla="*/ 199 h 237"/>
                <a:gd name="T68" fmla="*/ 57 w 226"/>
                <a:gd name="T69" fmla="*/ 216 h 237"/>
                <a:gd name="T70" fmla="*/ 61 w 226"/>
                <a:gd name="T71" fmla="*/ 23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85" name="Freeform 542"/>
            <p:cNvSpPr>
              <a:spLocks/>
            </p:cNvSpPr>
            <p:nvPr>
              <p:custDataLst>
                <p:tags r:id="rId373"/>
              </p:custDataLst>
            </p:nvPr>
          </p:nvSpPr>
          <p:spPr bwMode="auto">
            <a:xfrm>
              <a:off x="6516688" y="2917825"/>
              <a:ext cx="207962" cy="458788"/>
            </a:xfrm>
            <a:custGeom>
              <a:avLst/>
              <a:gdLst>
                <a:gd name="T0" fmla="*/ 2147483647 w 478"/>
                <a:gd name="T1" fmla="*/ 2147483647 h 875"/>
                <a:gd name="T2" fmla="*/ 2147483647 w 478"/>
                <a:gd name="T3" fmla="*/ 2147483647 h 875"/>
                <a:gd name="T4" fmla="*/ 2147483647 w 478"/>
                <a:gd name="T5" fmla="*/ 2147483647 h 875"/>
                <a:gd name="T6" fmla="*/ 2147483647 w 478"/>
                <a:gd name="T7" fmla="*/ 2147483647 h 875"/>
                <a:gd name="T8" fmla="*/ 2147483647 w 478"/>
                <a:gd name="T9" fmla="*/ 2147483647 h 875"/>
                <a:gd name="T10" fmla="*/ 2147483647 w 478"/>
                <a:gd name="T11" fmla="*/ 2147483647 h 875"/>
                <a:gd name="T12" fmla="*/ 2147483647 w 478"/>
                <a:gd name="T13" fmla="*/ 2147483647 h 875"/>
                <a:gd name="T14" fmla="*/ 2147483647 w 478"/>
                <a:gd name="T15" fmla="*/ 2147483647 h 875"/>
                <a:gd name="T16" fmla="*/ 2147483647 w 478"/>
                <a:gd name="T17" fmla="*/ 2147483647 h 875"/>
                <a:gd name="T18" fmla="*/ 2147483647 w 478"/>
                <a:gd name="T19" fmla="*/ 2147483647 h 875"/>
                <a:gd name="T20" fmla="*/ 2147483647 w 478"/>
                <a:gd name="T21" fmla="*/ 2147483647 h 875"/>
                <a:gd name="T22" fmla="*/ 2147483647 w 478"/>
                <a:gd name="T23" fmla="*/ 2147483647 h 875"/>
                <a:gd name="T24" fmla="*/ 2147483647 w 478"/>
                <a:gd name="T25" fmla="*/ 2147483647 h 875"/>
                <a:gd name="T26" fmla="*/ 2147483647 w 478"/>
                <a:gd name="T27" fmla="*/ 2147483647 h 875"/>
                <a:gd name="T28" fmla="*/ 2147483647 w 478"/>
                <a:gd name="T29" fmla="*/ 2147483647 h 875"/>
                <a:gd name="T30" fmla="*/ 2147483647 w 478"/>
                <a:gd name="T31" fmla="*/ 2147483647 h 875"/>
                <a:gd name="T32" fmla="*/ 2147483647 w 478"/>
                <a:gd name="T33" fmla="*/ 2147483647 h 875"/>
                <a:gd name="T34" fmla="*/ 2147483647 w 478"/>
                <a:gd name="T35" fmla="*/ 2147483647 h 875"/>
                <a:gd name="T36" fmla="*/ 2147483647 w 478"/>
                <a:gd name="T37" fmla="*/ 2147483647 h 875"/>
                <a:gd name="T38" fmla="*/ 2147483647 w 478"/>
                <a:gd name="T39" fmla="*/ 2147483647 h 875"/>
                <a:gd name="T40" fmla="*/ 2147483647 w 478"/>
                <a:gd name="T41" fmla="*/ 2147483647 h 875"/>
                <a:gd name="T42" fmla="*/ 2147483647 w 478"/>
                <a:gd name="T43" fmla="*/ 2147483647 h 875"/>
                <a:gd name="T44" fmla="*/ 2147483647 w 478"/>
                <a:gd name="T45" fmla="*/ 2147483647 h 875"/>
                <a:gd name="T46" fmla="*/ 2147483647 w 478"/>
                <a:gd name="T47" fmla="*/ 2147483647 h 875"/>
                <a:gd name="T48" fmla="*/ 2147483647 w 478"/>
                <a:gd name="T49" fmla="*/ 2147483647 h 875"/>
                <a:gd name="T50" fmla="*/ 2147483647 w 478"/>
                <a:gd name="T51" fmla="*/ 2147483647 h 875"/>
                <a:gd name="T52" fmla="*/ 2147483647 w 478"/>
                <a:gd name="T53" fmla="*/ 2147483647 h 875"/>
                <a:gd name="T54" fmla="*/ 2147483647 w 478"/>
                <a:gd name="T55" fmla="*/ 2147483647 h 875"/>
                <a:gd name="T56" fmla="*/ 2147483647 w 478"/>
                <a:gd name="T57" fmla="*/ 2147483647 h 875"/>
                <a:gd name="T58" fmla="*/ 2147483647 w 478"/>
                <a:gd name="T59" fmla="*/ 2147483647 h 875"/>
                <a:gd name="T60" fmla="*/ 2147483647 w 478"/>
                <a:gd name="T61" fmla="*/ 2147483647 h 875"/>
                <a:gd name="T62" fmla="*/ 2147483647 w 478"/>
                <a:gd name="T63" fmla="*/ 2147483647 h 875"/>
                <a:gd name="T64" fmla="*/ 2147483647 w 478"/>
                <a:gd name="T65" fmla="*/ 2147483647 h 875"/>
                <a:gd name="T66" fmla="*/ 2147483647 w 478"/>
                <a:gd name="T67" fmla="*/ 2147483647 h 875"/>
                <a:gd name="T68" fmla="*/ 2147483647 w 478"/>
                <a:gd name="T69" fmla="*/ 2147483647 h 875"/>
                <a:gd name="T70" fmla="*/ 2147483647 w 478"/>
                <a:gd name="T71" fmla="*/ 2147483647 h 875"/>
                <a:gd name="T72" fmla="*/ 2147483647 w 478"/>
                <a:gd name="T73" fmla="*/ 2147483647 h 875"/>
                <a:gd name="T74" fmla="*/ 2147483647 w 478"/>
                <a:gd name="T75" fmla="*/ 2147483647 h 875"/>
                <a:gd name="T76" fmla="*/ 2147483647 w 478"/>
                <a:gd name="T77" fmla="*/ 2147483647 h 875"/>
                <a:gd name="T78" fmla="*/ 2147483647 w 478"/>
                <a:gd name="T79" fmla="*/ 2147483647 h 875"/>
                <a:gd name="T80" fmla="*/ 2147483647 w 478"/>
                <a:gd name="T81" fmla="*/ 2147483647 h 875"/>
                <a:gd name="T82" fmla="*/ 2147483647 w 478"/>
                <a:gd name="T83" fmla="*/ 2147483647 h 875"/>
                <a:gd name="T84" fmla="*/ 2147483647 w 478"/>
                <a:gd name="T85" fmla="*/ 2147483647 h 875"/>
                <a:gd name="T86" fmla="*/ 2147483647 w 478"/>
                <a:gd name="T87" fmla="*/ 2147483647 h 875"/>
                <a:gd name="T88" fmla="*/ 2147483647 w 478"/>
                <a:gd name="T89" fmla="*/ 2147483647 h 875"/>
                <a:gd name="T90" fmla="*/ 2147483647 w 478"/>
                <a:gd name="T91" fmla="*/ 2147483647 h 875"/>
                <a:gd name="T92" fmla="*/ 2147483647 w 478"/>
                <a:gd name="T93" fmla="*/ 2147483647 h 875"/>
                <a:gd name="T94" fmla="*/ 2147483647 w 478"/>
                <a:gd name="T95" fmla="*/ 2147483647 h 875"/>
                <a:gd name="T96" fmla="*/ 2147483647 w 478"/>
                <a:gd name="T97" fmla="*/ 2147483647 h 875"/>
                <a:gd name="T98" fmla="*/ 2147483647 w 478"/>
                <a:gd name="T99" fmla="*/ 2147483647 h 875"/>
                <a:gd name="T100" fmla="*/ 2147483647 w 478"/>
                <a:gd name="T101" fmla="*/ 2147483647 h 8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78" h="875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6" name="Freeform 543"/>
            <p:cNvSpPr>
              <a:spLocks/>
            </p:cNvSpPr>
            <p:nvPr>
              <p:custDataLst>
                <p:tags r:id="rId374"/>
              </p:custDataLst>
            </p:nvPr>
          </p:nvSpPr>
          <p:spPr bwMode="auto">
            <a:xfrm>
              <a:off x="6604000" y="3603625"/>
              <a:ext cx="25400" cy="57150"/>
            </a:xfrm>
            <a:custGeom>
              <a:avLst/>
              <a:gdLst>
                <a:gd name="T0" fmla="*/ 2147483647 w 59"/>
                <a:gd name="T1" fmla="*/ 2147483647 h 31"/>
                <a:gd name="T2" fmla="*/ 2147483647 w 59"/>
                <a:gd name="T3" fmla="*/ 2147483647 h 31"/>
                <a:gd name="T4" fmla="*/ 2147483647 w 59"/>
                <a:gd name="T5" fmla="*/ 2147483647 h 31"/>
                <a:gd name="T6" fmla="*/ 2147483647 w 59"/>
                <a:gd name="T7" fmla="*/ 2147483647 h 31"/>
                <a:gd name="T8" fmla="*/ 2147483647 w 59"/>
                <a:gd name="T9" fmla="*/ 2147483647 h 31"/>
                <a:gd name="T10" fmla="*/ 2147483647 w 59"/>
                <a:gd name="T11" fmla="*/ 2147483647 h 31"/>
                <a:gd name="T12" fmla="*/ 2147483647 w 59"/>
                <a:gd name="T13" fmla="*/ 2147483647 h 31"/>
                <a:gd name="T14" fmla="*/ 2147483647 w 59"/>
                <a:gd name="T15" fmla="*/ 2147483647 h 31"/>
                <a:gd name="T16" fmla="*/ 2147483647 w 59"/>
                <a:gd name="T17" fmla="*/ 2147483647 h 31"/>
                <a:gd name="T18" fmla="*/ 2147483647 w 59"/>
                <a:gd name="T19" fmla="*/ 2147483647 h 31"/>
                <a:gd name="T20" fmla="*/ 2147483647 w 59"/>
                <a:gd name="T21" fmla="*/ 2147483647 h 31"/>
                <a:gd name="T22" fmla="*/ 2147483647 w 59"/>
                <a:gd name="T23" fmla="*/ 2147483647 h 31"/>
                <a:gd name="T24" fmla="*/ 2147483647 w 59"/>
                <a:gd name="T25" fmla="*/ 2147483647 h 31"/>
                <a:gd name="T26" fmla="*/ 2147483647 w 59"/>
                <a:gd name="T27" fmla="*/ 2147483647 h 31"/>
                <a:gd name="T28" fmla="*/ 0 w 59"/>
                <a:gd name="T29" fmla="*/ 2147483647 h 31"/>
                <a:gd name="T30" fmla="*/ 2147483647 w 59"/>
                <a:gd name="T31" fmla="*/ 2147483647 h 31"/>
                <a:gd name="T32" fmla="*/ 2147483647 w 59"/>
                <a:gd name="T33" fmla="*/ 2147483647 h 31"/>
                <a:gd name="T34" fmla="*/ 2147483647 w 59"/>
                <a:gd name="T35" fmla="*/ 2147483647 h 31"/>
                <a:gd name="T36" fmla="*/ 2147483647 w 59"/>
                <a:gd name="T37" fmla="*/ 2147483647 h 31"/>
                <a:gd name="T38" fmla="*/ 2147483647 w 59"/>
                <a:gd name="T39" fmla="*/ 2147483647 h 31"/>
                <a:gd name="T40" fmla="*/ 2147483647 w 59"/>
                <a:gd name="T41" fmla="*/ 0 h 31"/>
                <a:gd name="T42" fmla="*/ 2147483647 w 59"/>
                <a:gd name="T43" fmla="*/ 0 h 31"/>
                <a:gd name="T44" fmla="*/ 2147483647 w 59"/>
                <a:gd name="T45" fmla="*/ 2147483647 h 31"/>
                <a:gd name="T46" fmla="*/ 2147483647 w 59"/>
                <a:gd name="T47" fmla="*/ 2147483647 h 31"/>
                <a:gd name="T48" fmla="*/ 2147483647 w 59"/>
                <a:gd name="T49" fmla="*/ 2147483647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7" name="Freeform 544"/>
            <p:cNvSpPr>
              <a:spLocks/>
            </p:cNvSpPr>
            <p:nvPr>
              <p:custDataLst>
                <p:tags r:id="rId375"/>
              </p:custDataLst>
            </p:nvPr>
          </p:nvSpPr>
          <p:spPr bwMode="auto">
            <a:xfrm>
              <a:off x="5295631" y="2861865"/>
              <a:ext cx="174987" cy="272394"/>
            </a:xfrm>
            <a:custGeom>
              <a:avLst/>
              <a:gdLst>
                <a:gd name="T0" fmla="*/ 200 w 399"/>
                <a:gd name="T1" fmla="*/ 8 h 518"/>
                <a:gd name="T2" fmla="*/ 202 w 399"/>
                <a:gd name="T3" fmla="*/ 22 h 518"/>
                <a:gd name="T4" fmla="*/ 208 w 399"/>
                <a:gd name="T5" fmla="*/ 36 h 518"/>
                <a:gd name="T6" fmla="*/ 214 w 399"/>
                <a:gd name="T7" fmla="*/ 49 h 518"/>
                <a:gd name="T8" fmla="*/ 224 w 399"/>
                <a:gd name="T9" fmla="*/ 63 h 518"/>
                <a:gd name="T10" fmla="*/ 235 w 399"/>
                <a:gd name="T11" fmla="*/ 75 h 518"/>
                <a:gd name="T12" fmla="*/ 249 w 399"/>
                <a:gd name="T13" fmla="*/ 86 h 518"/>
                <a:gd name="T14" fmla="*/ 264 w 399"/>
                <a:gd name="T15" fmla="*/ 95 h 518"/>
                <a:gd name="T16" fmla="*/ 316 w 399"/>
                <a:gd name="T17" fmla="*/ 106 h 518"/>
                <a:gd name="T18" fmla="*/ 365 w 399"/>
                <a:gd name="T19" fmla="*/ 119 h 518"/>
                <a:gd name="T20" fmla="*/ 380 w 399"/>
                <a:gd name="T21" fmla="*/ 127 h 518"/>
                <a:gd name="T22" fmla="*/ 392 w 399"/>
                <a:gd name="T23" fmla="*/ 137 h 518"/>
                <a:gd name="T24" fmla="*/ 398 w 399"/>
                <a:gd name="T25" fmla="*/ 151 h 518"/>
                <a:gd name="T26" fmla="*/ 398 w 399"/>
                <a:gd name="T27" fmla="*/ 174 h 518"/>
                <a:gd name="T28" fmla="*/ 390 w 399"/>
                <a:gd name="T29" fmla="*/ 200 h 518"/>
                <a:gd name="T30" fmla="*/ 369 w 399"/>
                <a:gd name="T31" fmla="*/ 239 h 518"/>
                <a:gd name="T32" fmla="*/ 344 w 399"/>
                <a:gd name="T33" fmla="*/ 276 h 518"/>
                <a:gd name="T34" fmla="*/ 328 w 399"/>
                <a:gd name="T35" fmla="*/ 303 h 518"/>
                <a:gd name="T36" fmla="*/ 314 w 399"/>
                <a:gd name="T37" fmla="*/ 330 h 518"/>
                <a:gd name="T38" fmla="*/ 307 w 399"/>
                <a:gd name="T39" fmla="*/ 360 h 518"/>
                <a:gd name="T40" fmla="*/ 297 w 399"/>
                <a:gd name="T41" fmla="*/ 377 h 518"/>
                <a:gd name="T42" fmla="*/ 268 w 399"/>
                <a:gd name="T43" fmla="*/ 387 h 518"/>
                <a:gd name="T44" fmla="*/ 246 w 399"/>
                <a:gd name="T45" fmla="*/ 399 h 518"/>
                <a:gd name="T46" fmla="*/ 235 w 399"/>
                <a:gd name="T47" fmla="*/ 408 h 518"/>
                <a:gd name="T48" fmla="*/ 227 w 399"/>
                <a:gd name="T49" fmla="*/ 417 h 518"/>
                <a:gd name="T50" fmla="*/ 224 w 399"/>
                <a:gd name="T51" fmla="*/ 427 h 518"/>
                <a:gd name="T52" fmla="*/ 213 w 399"/>
                <a:gd name="T53" fmla="*/ 438 h 518"/>
                <a:gd name="T54" fmla="*/ 188 w 399"/>
                <a:gd name="T55" fmla="*/ 450 h 518"/>
                <a:gd name="T56" fmla="*/ 173 w 399"/>
                <a:gd name="T57" fmla="*/ 456 h 518"/>
                <a:gd name="T58" fmla="*/ 166 w 399"/>
                <a:gd name="T59" fmla="*/ 467 h 518"/>
                <a:gd name="T60" fmla="*/ 158 w 399"/>
                <a:gd name="T61" fmla="*/ 481 h 518"/>
                <a:gd name="T62" fmla="*/ 146 w 399"/>
                <a:gd name="T63" fmla="*/ 490 h 518"/>
                <a:gd name="T64" fmla="*/ 131 w 399"/>
                <a:gd name="T65" fmla="*/ 494 h 518"/>
                <a:gd name="T66" fmla="*/ 102 w 399"/>
                <a:gd name="T67" fmla="*/ 498 h 518"/>
                <a:gd name="T68" fmla="*/ 73 w 399"/>
                <a:gd name="T69" fmla="*/ 504 h 518"/>
                <a:gd name="T70" fmla="*/ 55 w 399"/>
                <a:gd name="T71" fmla="*/ 512 h 518"/>
                <a:gd name="T72" fmla="*/ 46 w 399"/>
                <a:gd name="T73" fmla="*/ 514 h 518"/>
                <a:gd name="T74" fmla="*/ 43 w 399"/>
                <a:gd name="T75" fmla="*/ 506 h 518"/>
                <a:gd name="T76" fmla="*/ 38 w 399"/>
                <a:gd name="T77" fmla="*/ 497 h 518"/>
                <a:gd name="T78" fmla="*/ 34 w 399"/>
                <a:gd name="T79" fmla="*/ 487 h 518"/>
                <a:gd name="T80" fmla="*/ 33 w 399"/>
                <a:gd name="T81" fmla="*/ 468 h 518"/>
                <a:gd name="T82" fmla="*/ 29 w 399"/>
                <a:gd name="T83" fmla="*/ 445 h 518"/>
                <a:gd name="T84" fmla="*/ 17 w 399"/>
                <a:gd name="T85" fmla="*/ 418 h 518"/>
                <a:gd name="T86" fmla="*/ 0 w 399"/>
                <a:gd name="T87" fmla="*/ 358 h 518"/>
                <a:gd name="T88" fmla="*/ 194 w 399"/>
                <a:gd name="T89" fmla="*/ 185 h 518"/>
                <a:gd name="T90" fmla="*/ 200 w 399"/>
                <a:gd name="T91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9" h="518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88" name="Freeform 545"/>
            <p:cNvSpPr>
              <a:spLocks/>
            </p:cNvSpPr>
            <p:nvPr>
              <p:custDataLst>
                <p:tags r:id="rId376"/>
              </p:custDataLst>
            </p:nvPr>
          </p:nvSpPr>
          <p:spPr bwMode="auto">
            <a:xfrm>
              <a:off x="4022725" y="2916238"/>
              <a:ext cx="376238" cy="385762"/>
            </a:xfrm>
            <a:custGeom>
              <a:avLst/>
              <a:gdLst>
                <a:gd name="T0" fmla="*/ 2147483647 w 866"/>
                <a:gd name="T1" fmla="*/ 2147483647 h 740"/>
                <a:gd name="T2" fmla="*/ 2147483647 w 866"/>
                <a:gd name="T3" fmla="*/ 2147483647 h 740"/>
                <a:gd name="T4" fmla="*/ 2147483647 w 866"/>
                <a:gd name="T5" fmla="*/ 2147483647 h 740"/>
                <a:gd name="T6" fmla="*/ 2147483647 w 866"/>
                <a:gd name="T7" fmla="*/ 2147483647 h 740"/>
                <a:gd name="T8" fmla="*/ 2147483647 w 866"/>
                <a:gd name="T9" fmla="*/ 2147483647 h 740"/>
                <a:gd name="T10" fmla="*/ 2147483647 w 866"/>
                <a:gd name="T11" fmla="*/ 2147483647 h 740"/>
                <a:gd name="T12" fmla="*/ 2147483647 w 866"/>
                <a:gd name="T13" fmla="*/ 2147483647 h 740"/>
                <a:gd name="T14" fmla="*/ 2147483647 w 866"/>
                <a:gd name="T15" fmla="*/ 2147483647 h 740"/>
                <a:gd name="T16" fmla="*/ 2147483647 w 866"/>
                <a:gd name="T17" fmla="*/ 2147483647 h 740"/>
                <a:gd name="T18" fmla="*/ 2147483647 w 866"/>
                <a:gd name="T19" fmla="*/ 2147483647 h 740"/>
                <a:gd name="T20" fmla="*/ 2147483647 w 866"/>
                <a:gd name="T21" fmla="*/ 2147483647 h 740"/>
                <a:gd name="T22" fmla="*/ 2147483647 w 866"/>
                <a:gd name="T23" fmla="*/ 2147483647 h 740"/>
                <a:gd name="T24" fmla="*/ 2147483647 w 866"/>
                <a:gd name="T25" fmla="*/ 2147483647 h 740"/>
                <a:gd name="T26" fmla="*/ 2147483647 w 866"/>
                <a:gd name="T27" fmla="*/ 2147483647 h 740"/>
                <a:gd name="T28" fmla="*/ 2147483647 w 866"/>
                <a:gd name="T29" fmla="*/ 2147483647 h 740"/>
                <a:gd name="T30" fmla="*/ 2147483647 w 866"/>
                <a:gd name="T31" fmla="*/ 2147483647 h 740"/>
                <a:gd name="T32" fmla="*/ 2147483647 w 866"/>
                <a:gd name="T33" fmla="*/ 2147483647 h 740"/>
                <a:gd name="T34" fmla="*/ 2147483647 w 866"/>
                <a:gd name="T35" fmla="*/ 2147483647 h 740"/>
                <a:gd name="T36" fmla="*/ 2147483647 w 866"/>
                <a:gd name="T37" fmla="*/ 2147483647 h 740"/>
                <a:gd name="T38" fmla="*/ 2147483647 w 866"/>
                <a:gd name="T39" fmla="*/ 2147483647 h 740"/>
                <a:gd name="T40" fmla="*/ 2147483647 w 866"/>
                <a:gd name="T41" fmla="*/ 2147483647 h 740"/>
                <a:gd name="T42" fmla="*/ 2147483647 w 866"/>
                <a:gd name="T43" fmla="*/ 2147483647 h 740"/>
                <a:gd name="T44" fmla="*/ 2147483647 w 866"/>
                <a:gd name="T45" fmla="*/ 2147483647 h 740"/>
                <a:gd name="T46" fmla="*/ 2147483647 w 866"/>
                <a:gd name="T47" fmla="*/ 2147483647 h 740"/>
                <a:gd name="T48" fmla="*/ 2147483647 w 866"/>
                <a:gd name="T49" fmla="*/ 2147483647 h 740"/>
                <a:gd name="T50" fmla="*/ 2147483647 w 866"/>
                <a:gd name="T51" fmla="*/ 2147483647 h 740"/>
                <a:gd name="T52" fmla="*/ 2147483647 w 866"/>
                <a:gd name="T53" fmla="*/ 2147483647 h 740"/>
                <a:gd name="T54" fmla="*/ 2147483647 w 866"/>
                <a:gd name="T55" fmla="*/ 2147483647 h 740"/>
                <a:gd name="T56" fmla="*/ 2147483647 w 866"/>
                <a:gd name="T57" fmla="*/ 2147483647 h 740"/>
                <a:gd name="T58" fmla="*/ 2147483647 w 866"/>
                <a:gd name="T59" fmla="*/ 2147483647 h 740"/>
                <a:gd name="T60" fmla="*/ 2147483647 w 866"/>
                <a:gd name="T61" fmla="*/ 2147483647 h 740"/>
                <a:gd name="T62" fmla="*/ 2147483647 w 866"/>
                <a:gd name="T63" fmla="*/ 2147483647 h 740"/>
                <a:gd name="T64" fmla="*/ 2147483647 w 866"/>
                <a:gd name="T65" fmla="*/ 2147483647 h 740"/>
                <a:gd name="T66" fmla="*/ 2147483647 w 866"/>
                <a:gd name="T67" fmla="*/ 2147483647 h 740"/>
                <a:gd name="T68" fmla="*/ 2147483647 w 866"/>
                <a:gd name="T69" fmla="*/ 2147483647 h 740"/>
                <a:gd name="T70" fmla="*/ 2147483647 w 866"/>
                <a:gd name="T71" fmla="*/ 2147483647 h 740"/>
                <a:gd name="T72" fmla="*/ 2147483647 w 866"/>
                <a:gd name="T73" fmla="*/ 2147483647 h 740"/>
                <a:gd name="T74" fmla="*/ 2147483647 w 866"/>
                <a:gd name="T75" fmla="*/ 2147483647 h 740"/>
                <a:gd name="T76" fmla="*/ 2147483647 w 866"/>
                <a:gd name="T77" fmla="*/ 2147483647 h 740"/>
                <a:gd name="T78" fmla="*/ 2147483647 w 866"/>
                <a:gd name="T79" fmla="*/ 2147483647 h 740"/>
                <a:gd name="T80" fmla="*/ 2147483647 w 866"/>
                <a:gd name="T81" fmla="*/ 2147483647 h 740"/>
                <a:gd name="T82" fmla="*/ 2147483647 w 866"/>
                <a:gd name="T83" fmla="*/ 2147483647 h 740"/>
                <a:gd name="T84" fmla="*/ 2147483647 w 866"/>
                <a:gd name="T85" fmla="*/ 2147483647 h 740"/>
                <a:gd name="T86" fmla="*/ 2147483647 w 866"/>
                <a:gd name="T87" fmla="*/ 2147483647 h 740"/>
                <a:gd name="T88" fmla="*/ 2147483647 w 866"/>
                <a:gd name="T89" fmla="*/ 2147483647 h 740"/>
                <a:gd name="T90" fmla="*/ 2147483647 w 866"/>
                <a:gd name="T91" fmla="*/ 2147483647 h 740"/>
                <a:gd name="T92" fmla="*/ 2147483647 w 866"/>
                <a:gd name="T93" fmla="*/ 2147483647 h 740"/>
                <a:gd name="T94" fmla="*/ 2147483647 w 866"/>
                <a:gd name="T95" fmla="*/ 2147483647 h 740"/>
                <a:gd name="T96" fmla="*/ 2147483647 w 866"/>
                <a:gd name="T97" fmla="*/ 2147483647 h 740"/>
                <a:gd name="T98" fmla="*/ 2147483647 w 866"/>
                <a:gd name="T99" fmla="*/ 2147483647 h 740"/>
                <a:gd name="T100" fmla="*/ 2147483647 w 866"/>
                <a:gd name="T101" fmla="*/ 2147483647 h 740"/>
                <a:gd name="T102" fmla="*/ 2147483647 w 866"/>
                <a:gd name="T103" fmla="*/ 2147483647 h 740"/>
                <a:gd name="T104" fmla="*/ 2147483647 w 866"/>
                <a:gd name="T105" fmla="*/ 2147483647 h 7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66" h="74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" name="Freeform 546"/>
            <p:cNvSpPr>
              <a:spLocks/>
            </p:cNvSpPr>
            <p:nvPr>
              <p:custDataLst>
                <p:tags r:id="rId377"/>
              </p:custDataLst>
            </p:nvPr>
          </p:nvSpPr>
          <p:spPr bwMode="auto">
            <a:xfrm>
              <a:off x="3692566" y="2533114"/>
              <a:ext cx="299473" cy="260653"/>
            </a:xfrm>
            <a:custGeom>
              <a:avLst/>
              <a:gdLst>
                <a:gd name="T0" fmla="*/ 2147483647 w 697"/>
                <a:gd name="T1" fmla="*/ 2147483647 h 500"/>
                <a:gd name="T2" fmla="*/ 2147483647 w 697"/>
                <a:gd name="T3" fmla="*/ 2147483647 h 500"/>
                <a:gd name="T4" fmla="*/ 2147483647 w 697"/>
                <a:gd name="T5" fmla="*/ 2147483647 h 500"/>
                <a:gd name="T6" fmla="*/ 2147483647 w 697"/>
                <a:gd name="T7" fmla="*/ 2147483647 h 500"/>
                <a:gd name="T8" fmla="*/ 2147483647 w 697"/>
                <a:gd name="T9" fmla="*/ 2147483647 h 500"/>
                <a:gd name="T10" fmla="*/ 2147483647 w 697"/>
                <a:gd name="T11" fmla="*/ 2147483647 h 500"/>
                <a:gd name="T12" fmla="*/ 2147483647 w 697"/>
                <a:gd name="T13" fmla="*/ 2147483647 h 500"/>
                <a:gd name="T14" fmla="*/ 2147483647 w 697"/>
                <a:gd name="T15" fmla="*/ 2147483647 h 500"/>
                <a:gd name="T16" fmla="*/ 2147483647 w 697"/>
                <a:gd name="T17" fmla="*/ 2147483647 h 500"/>
                <a:gd name="T18" fmla="*/ 2147483647 w 697"/>
                <a:gd name="T19" fmla="*/ 2147483647 h 500"/>
                <a:gd name="T20" fmla="*/ 2147483647 w 697"/>
                <a:gd name="T21" fmla="*/ 2147483647 h 500"/>
                <a:gd name="T22" fmla="*/ 2147483647 w 697"/>
                <a:gd name="T23" fmla="*/ 2147483647 h 500"/>
                <a:gd name="T24" fmla="*/ 2147483647 w 697"/>
                <a:gd name="T25" fmla="*/ 2147483647 h 500"/>
                <a:gd name="T26" fmla="*/ 2147483647 w 697"/>
                <a:gd name="T27" fmla="*/ 2147483647 h 500"/>
                <a:gd name="T28" fmla="*/ 2147483647 w 697"/>
                <a:gd name="T29" fmla="*/ 2147483647 h 500"/>
                <a:gd name="T30" fmla="*/ 2147483647 w 697"/>
                <a:gd name="T31" fmla="*/ 2147483647 h 500"/>
                <a:gd name="T32" fmla="*/ 2147483647 w 697"/>
                <a:gd name="T33" fmla="*/ 2147483647 h 500"/>
                <a:gd name="T34" fmla="*/ 2147483647 w 697"/>
                <a:gd name="T35" fmla="*/ 2147483647 h 500"/>
                <a:gd name="T36" fmla="*/ 2147483647 w 697"/>
                <a:gd name="T37" fmla="*/ 2147483647 h 500"/>
                <a:gd name="T38" fmla="*/ 2147483647 w 697"/>
                <a:gd name="T39" fmla="*/ 2147483647 h 500"/>
                <a:gd name="T40" fmla="*/ 2147483647 w 697"/>
                <a:gd name="T41" fmla="*/ 2147483647 h 500"/>
                <a:gd name="T42" fmla="*/ 2147483647 w 697"/>
                <a:gd name="T43" fmla="*/ 2147483647 h 500"/>
                <a:gd name="T44" fmla="*/ 2147483647 w 697"/>
                <a:gd name="T45" fmla="*/ 2147483647 h 500"/>
                <a:gd name="T46" fmla="*/ 2147483647 w 697"/>
                <a:gd name="T47" fmla="*/ 2147483647 h 500"/>
                <a:gd name="T48" fmla="*/ 2147483647 w 697"/>
                <a:gd name="T49" fmla="*/ 2147483647 h 500"/>
                <a:gd name="T50" fmla="*/ 2147483647 w 697"/>
                <a:gd name="T51" fmla="*/ 2147483647 h 500"/>
                <a:gd name="T52" fmla="*/ 2147483647 w 697"/>
                <a:gd name="T53" fmla="*/ 2147483647 h 500"/>
                <a:gd name="T54" fmla="*/ 2147483647 w 697"/>
                <a:gd name="T55" fmla="*/ 2147483647 h 500"/>
                <a:gd name="T56" fmla="*/ 2147483647 w 697"/>
                <a:gd name="T57" fmla="*/ 2147483647 h 500"/>
                <a:gd name="T58" fmla="*/ 2147483647 w 697"/>
                <a:gd name="T59" fmla="*/ 2147483647 h 500"/>
                <a:gd name="T60" fmla="*/ 2147483647 w 697"/>
                <a:gd name="T61" fmla="*/ 2147483647 h 500"/>
                <a:gd name="T62" fmla="*/ 2147483647 w 697"/>
                <a:gd name="T63" fmla="*/ 2147483647 h 500"/>
                <a:gd name="T64" fmla="*/ 2147483647 w 697"/>
                <a:gd name="T65" fmla="*/ 2147483647 h 500"/>
                <a:gd name="T66" fmla="*/ 2147483647 w 697"/>
                <a:gd name="T67" fmla="*/ 2147483647 h 500"/>
                <a:gd name="T68" fmla="*/ 2147483647 w 697"/>
                <a:gd name="T69" fmla="*/ 2147483647 h 500"/>
                <a:gd name="T70" fmla="*/ 2147483647 w 697"/>
                <a:gd name="T71" fmla="*/ 2147483647 h 500"/>
                <a:gd name="T72" fmla="*/ 2147483647 w 697"/>
                <a:gd name="T73" fmla="*/ 2147483647 h 500"/>
                <a:gd name="T74" fmla="*/ 2147483647 w 697"/>
                <a:gd name="T75" fmla="*/ 2147483647 h 500"/>
                <a:gd name="T76" fmla="*/ 2147483647 w 697"/>
                <a:gd name="T77" fmla="*/ 2147483647 h 500"/>
                <a:gd name="T78" fmla="*/ 2147483647 w 697"/>
                <a:gd name="T79" fmla="*/ 2147483647 h 500"/>
                <a:gd name="T80" fmla="*/ 2147483647 w 697"/>
                <a:gd name="T81" fmla="*/ 2147483647 h 500"/>
                <a:gd name="T82" fmla="*/ 2147483647 w 697"/>
                <a:gd name="T83" fmla="*/ 2147483647 h 500"/>
                <a:gd name="T84" fmla="*/ 2147483647 w 697"/>
                <a:gd name="T85" fmla="*/ 2147483647 h 500"/>
                <a:gd name="T86" fmla="*/ 2147483647 w 697"/>
                <a:gd name="T87" fmla="*/ 2147483647 h 500"/>
                <a:gd name="T88" fmla="*/ 2147483647 w 697"/>
                <a:gd name="T89" fmla="*/ 2147483647 h 500"/>
                <a:gd name="T90" fmla="*/ 2147483647 w 697"/>
                <a:gd name="T91" fmla="*/ 2147483647 h 500"/>
                <a:gd name="T92" fmla="*/ 2147483647 w 697"/>
                <a:gd name="T93" fmla="*/ 2147483647 h 500"/>
                <a:gd name="T94" fmla="*/ 2147483647 w 697"/>
                <a:gd name="T95" fmla="*/ 2147483647 h 500"/>
                <a:gd name="T96" fmla="*/ 2147483647 w 697"/>
                <a:gd name="T97" fmla="*/ 2147483647 h 500"/>
                <a:gd name="T98" fmla="*/ 2147483647 w 697"/>
                <a:gd name="T99" fmla="*/ 2147483647 h 500"/>
                <a:gd name="T100" fmla="*/ 2147483647 w 697"/>
                <a:gd name="T101" fmla="*/ 2147483647 h 500"/>
                <a:gd name="T102" fmla="*/ 2147483647 w 697"/>
                <a:gd name="T103" fmla="*/ 2147483647 h 5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97" h="50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390" name="Freeform 547"/>
            <p:cNvSpPr>
              <a:spLocks/>
            </p:cNvSpPr>
            <p:nvPr>
              <p:custDataLst>
                <p:tags r:id="rId378"/>
              </p:custDataLst>
            </p:nvPr>
          </p:nvSpPr>
          <p:spPr bwMode="auto">
            <a:xfrm>
              <a:off x="4392512" y="1463499"/>
              <a:ext cx="236055" cy="92754"/>
            </a:xfrm>
            <a:custGeom>
              <a:avLst/>
              <a:gdLst>
                <a:gd name="T0" fmla="*/ 74 w 546"/>
                <a:gd name="T1" fmla="*/ 19 h 173"/>
                <a:gd name="T2" fmla="*/ 94 w 546"/>
                <a:gd name="T3" fmla="*/ 34 h 173"/>
                <a:gd name="T4" fmla="*/ 110 w 546"/>
                <a:gd name="T5" fmla="*/ 27 h 173"/>
                <a:gd name="T6" fmla="*/ 132 w 546"/>
                <a:gd name="T7" fmla="*/ 27 h 173"/>
                <a:gd name="T8" fmla="*/ 161 w 546"/>
                <a:gd name="T9" fmla="*/ 44 h 173"/>
                <a:gd name="T10" fmla="*/ 209 w 546"/>
                <a:gd name="T11" fmla="*/ 19 h 173"/>
                <a:gd name="T12" fmla="*/ 243 w 546"/>
                <a:gd name="T13" fmla="*/ 19 h 173"/>
                <a:gd name="T14" fmla="*/ 260 w 546"/>
                <a:gd name="T15" fmla="*/ 16 h 173"/>
                <a:gd name="T16" fmla="*/ 269 w 546"/>
                <a:gd name="T17" fmla="*/ 14 h 173"/>
                <a:gd name="T18" fmla="*/ 279 w 546"/>
                <a:gd name="T19" fmla="*/ 11 h 173"/>
                <a:gd name="T20" fmla="*/ 286 w 546"/>
                <a:gd name="T21" fmla="*/ 3 h 173"/>
                <a:gd name="T22" fmla="*/ 321 w 546"/>
                <a:gd name="T23" fmla="*/ 5 h 173"/>
                <a:gd name="T24" fmla="*/ 333 w 546"/>
                <a:gd name="T25" fmla="*/ 12 h 173"/>
                <a:gd name="T26" fmla="*/ 348 w 546"/>
                <a:gd name="T27" fmla="*/ 7 h 173"/>
                <a:gd name="T28" fmla="*/ 353 w 546"/>
                <a:gd name="T29" fmla="*/ 0 h 173"/>
                <a:gd name="T30" fmla="*/ 367 w 546"/>
                <a:gd name="T31" fmla="*/ 7 h 173"/>
                <a:gd name="T32" fmla="*/ 389 w 546"/>
                <a:gd name="T33" fmla="*/ 7 h 173"/>
                <a:gd name="T34" fmla="*/ 436 w 546"/>
                <a:gd name="T35" fmla="*/ 1 h 173"/>
                <a:gd name="T36" fmla="*/ 482 w 546"/>
                <a:gd name="T37" fmla="*/ 6 h 173"/>
                <a:gd name="T38" fmla="*/ 528 w 546"/>
                <a:gd name="T39" fmla="*/ 12 h 173"/>
                <a:gd name="T40" fmla="*/ 545 w 546"/>
                <a:gd name="T41" fmla="*/ 49 h 173"/>
                <a:gd name="T42" fmla="*/ 537 w 546"/>
                <a:gd name="T43" fmla="*/ 60 h 173"/>
                <a:gd name="T44" fmla="*/ 513 w 546"/>
                <a:gd name="T45" fmla="*/ 62 h 173"/>
                <a:gd name="T46" fmla="*/ 483 w 546"/>
                <a:gd name="T47" fmla="*/ 54 h 173"/>
                <a:gd name="T48" fmla="*/ 413 w 546"/>
                <a:gd name="T49" fmla="*/ 44 h 173"/>
                <a:gd name="T50" fmla="*/ 438 w 546"/>
                <a:gd name="T51" fmla="*/ 81 h 173"/>
                <a:gd name="T52" fmla="*/ 471 w 546"/>
                <a:gd name="T53" fmla="*/ 102 h 173"/>
                <a:gd name="T54" fmla="*/ 493 w 546"/>
                <a:gd name="T55" fmla="*/ 119 h 173"/>
                <a:gd name="T56" fmla="*/ 475 w 546"/>
                <a:gd name="T57" fmla="*/ 136 h 173"/>
                <a:gd name="T58" fmla="*/ 449 w 546"/>
                <a:gd name="T59" fmla="*/ 142 h 173"/>
                <a:gd name="T60" fmla="*/ 426 w 546"/>
                <a:gd name="T61" fmla="*/ 141 h 173"/>
                <a:gd name="T62" fmla="*/ 412 w 546"/>
                <a:gd name="T63" fmla="*/ 134 h 173"/>
                <a:gd name="T64" fmla="*/ 399 w 546"/>
                <a:gd name="T65" fmla="*/ 130 h 173"/>
                <a:gd name="T66" fmla="*/ 385 w 546"/>
                <a:gd name="T67" fmla="*/ 121 h 173"/>
                <a:gd name="T68" fmla="*/ 375 w 546"/>
                <a:gd name="T69" fmla="*/ 104 h 173"/>
                <a:gd name="T70" fmla="*/ 365 w 546"/>
                <a:gd name="T71" fmla="*/ 92 h 173"/>
                <a:gd name="T72" fmla="*/ 344 w 546"/>
                <a:gd name="T73" fmla="*/ 84 h 173"/>
                <a:gd name="T74" fmla="*/ 325 w 546"/>
                <a:gd name="T75" fmla="*/ 76 h 173"/>
                <a:gd name="T76" fmla="*/ 303 w 546"/>
                <a:gd name="T77" fmla="*/ 87 h 173"/>
                <a:gd name="T78" fmla="*/ 258 w 546"/>
                <a:gd name="T79" fmla="*/ 134 h 173"/>
                <a:gd name="T80" fmla="*/ 236 w 546"/>
                <a:gd name="T81" fmla="*/ 163 h 173"/>
                <a:gd name="T82" fmla="*/ 220 w 546"/>
                <a:gd name="T83" fmla="*/ 172 h 173"/>
                <a:gd name="T84" fmla="*/ 188 w 546"/>
                <a:gd name="T85" fmla="*/ 167 h 173"/>
                <a:gd name="T86" fmla="*/ 165 w 546"/>
                <a:gd name="T87" fmla="*/ 155 h 173"/>
                <a:gd name="T88" fmla="*/ 113 w 546"/>
                <a:gd name="T89" fmla="*/ 105 h 173"/>
                <a:gd name="T90" fmla="*/ 95 w 546"/>
                <a:gd name="T91" fmla="*/ 91 h 173"/>
                <a:gd name="T92" fmla="*/ 60 w 546"/>
                <a:gd name="T93" fmla="*/ 76 h 173"/>
                <a:gd name="T94" fmla="*/ 16 w 546"/>
                <a:gd name="T95" fmla="*/ 58 h 173"/>
                <a:gd name="T96" fmla="*/ 11 w 546"/>
                <a:gd name="T97" fmla="*/ 34 h 173"/>
                <a:gd name="T98" fmla="*/ 28 w 546"/>
                <a:gd name="T99" fmla="*/ 19 h 173"/>
                <a:gd name="T100" fmla="*/ 47 w 546"/>
                <a:gd name="T101" fmla="*/ 1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91" name="Freeform 548"/>
            <p:cNvSpPr>
              <a:spLocks/>
            </p:cNvSpPr>
            <p:nvPr>
              <p:custDataLst>
                <p:tags r:id="rId379"/>
              </p:custDataLst>
            </p:nvPr>
          </p:nvSpPr>
          <p:spPr bwMode="auto">
            <a:xfrm>
              <a:off x="4903379" y="1448235"/>
              <a:ext cx="108045" cy="59880"/>
            </a:xfrm>
            <a:custGeom>
              <a:avLst/>
              <a:gdLst>
                <a:gd name="T0" fmla="*/ 27 w 246"/>
                <a:gd name="T1" fmla="*/ 36 h 42"/>
                <a:gd name="T2" fmla="*/ 36 w 246"/>
                <a:gd name="T3" fmla="*/ 36 h 42"/>
                <a:gd name="T4" fmla="*/ 45 w 246"/>
                <a:gd name="T5" fmla="*/ 35 h 42"/>
                <a:gd name="T6" fmla="*/ 53 w 246"/>
                <a:gd name="T7" fmla="*/ 33 h 42"/>
                <a:gd name="T8" fmla="*/ 59 w 246"/>
                <a:gd name="T9" fmla="*/ 31 h 42"/>
                <a:gd name="T10" fmla="*/ 66 w 246"/>
                <a:gd name="T11" fmla="*/ 30 h 42"/>
                <a:gd name="T12" fmla="*/ 72 w 246"/>
                <a:gd name="T13" fmla="*/ 29 h 42"/>
                <a:gd name="T14" fmla="*/ 80 w 246"/>
                <a:gd name="T15" fmla="*/ 29 h 42"/>
                <a:gd name="T16" fmla="*/ 87 w 246"/>
                <a:gd name="T17" fmla="*/ 30 h 42"/>
                <a:gd name="T18" fmla="*/ 87 w 246"/>
                <a:gd name="T19" fmla="*/ 42 h 42"/>
                <a:gd name="T20" fmla="*/ 154 w 246"/>
                <a:gd name="T21" fmla="*/ 42 h 42"/>
                <a:gd name="T22" fmla="*/ 154 w 246"/>
                <a:gd name="T23" fmla="*/ 39 h 42"/>
                <a:gd name="T24" fmla="*/ 156 w 246"/>
                <a:gd name="T25" fmla="*/ 36 h 42"/>
                <a:gd name="T26" fmla="*/ 159 w 246"/>
                <a:gd name="T27" fmla="*/ 33 h 42"/>
                <a:gd name="T28" fmla="*/ 163 w 246"/>
                <a:gd name="T29" fmla="*/ 31 h 42"/>
                <a:gd name="T30" fmla="*/ 175 w 246"/>
                <a:gd name="T31" fmla="*/ 26 h 42"/>
                <a:gd name="T32" fmla="*/ 190 w 246"/>
                <a:gd name="T33" fmla="*/ 23 h 42"/>
                <a:gd name="T34" fmla="*/ 221 w 246"/>
                <a:gd name="T35" fmla="*/ 17 h 42"/>
                <a:gd name="T36" fmla="*/ 246 w 246"/>
                <a:gd name="T37" fmla="*/ 12 h 42"/>
                <a:gd name="T38" fmla="*/ 212 w 246"/>
                <a:gd name="T39" fmla="*/ 13 h 42"/>
                <a:gd name="T40" fmla="*/ 186 w 246"/>
                <a:gd name="T41" fmla="*/ 14 h 42"/>
                <a:gd name="T42" fmla="*/ 178 w 246"/>
                <a:gd name="T43" fmla="*/ 15 h 42"/>
                <a:gd name="T44" fmla="*/ 171 w 246"/>
                <a:gd name="T45" fmla="*/ 15 h 42"/>
                <a:gd name="T46" fmla="*/ 168 w 246"/>
                <a:gd name="T47" fmla="*/ 14 h 42"/>
                <a:gd name="T48" fmla="*/ 167 w 246"/>
                <a:gd name="T49" fmla="*/ 12 h 42"/>
                <a:gd name="T50" fmla="*/ 159 w 246"/>
                <a:gd name="T51" fmla="*/ 16 h 42"/>
                <a:gd name="T52" fmla="*/ 152 w 246"/>
                <a:gd name="T53" fmla="*/ 17 h 42"/>
                <a:gd name="T54" fmla="*/ 147 w 246"/>
                <a:gd name="T55" fmla="*/ 17 h 42"/>
                <a:gd name="T56" fmla="*/ 141 w 246"/>
                <a:gd name="T57" fmla="*/ 15 h 42"/>
                <a:gd name="T58" fmla="*/ 137 w 246"/>
                <a:gd name="T59" fmla="*/ 12 h 42"/>
                <a:gd name="T60" fmla="*/ 133 w 246"/>
                <a:gd name="T61" fmla="*/ 9 h 42"/>
                <a:gd name="T62" fmla="*/ 129 w 246"/>
                <a:gd name="T63" fmla="*/ 5 h 42"/>
                <a:gd name="T64" fmla="*/ 126 w 246"/>
                <a:gd name="T65" fmla="*/ 0 h 42"/>
                <a:gd name="T66" fmla="*/ 121 w 246"/>
                <a:gd name="T67" fmla="*/ 2 h 42"/>
                <a:gd name="T68" fmla="*/ 113 w 246"/>
                <a:gd name="T69" fmla="*/ 4 h 42"/>
                <a:gd name="T70" fmla="*/ 103 w 246"/>
                <a:gd name="T71" fmla="*/ 5 h 42"/>
                <a:gd name="T72" fmla="*/ 93 w 246"/>
                <a:gd name="T73" fmla="*/ 5 h 42"/>
                <a:gd name="T74" fmla="*/ 74 w 246"/>
                <a:gd name="T75" fmla="*/ 6 h 42"/>
                <a:gd name="T76" fmla="*/ 60 w 246"/>
                <a:gd name="T77" fmla="*/ 6 h 42"/>
                <a:gd name="T78" fmla="*/ 58 w 246"/>
                <a:gd name="T79" fmla="*/ 9 h 42"/>
                <a:gd name="T80" fmla="*/ 56 w 246"/>
                <a:gd name="T81" fmla="*/ 12 h 42"/>
                <a:gd name="T82" fmla="*/ 54 w 246"/>
                <a:gd name="T83" fmla="*/ 15 h 42"/>
                <a:gd name="T84" fmla="*/ 50 w 246"/>
                <a:gd name="T85" fmla="*/ 17 h 42"/>
                <a:gd name="T86" fmla="*/ 42 w 246"/>
                <a:gd name="T87" fmla="*/ 20 h 42"/>
                <a:gd name="T88" fmla="*/ 33 w 246"/>
                <a:gd name="T89" fmla="*/ 22 h 42"/>
                <a:gd name="T90" fmla="*/ 14 w 246"/>
                <a:gd name="T91" fmla="*/ 24 h 42"/>
                <a:gd name="T92" fmla="*/ 0 w 246"/>
                <a:gd name="T93" fmla="*/ 24 h 42"/>
                <a:gd name="T94" fmla="*/ 1 w 246"/>
                <a:gd name="T95" fmla="*/ 27 h 42"/>
                <a:gd name="T96" fmla="*/ 3 w 246"/>
                <a:gd name="T97" fmla="*/ 29 h 42"/>
                <a:gd name="T98" fmla="*/ 5 w 246"/>
                <a:gd name="T99" fmla="*/ 31 h 42"/>
                <a:gd name="T100" fmla="*/ 9 w 246"/>
                <a:gd name="T101" fmla="*/ 33 h 42"/>
                <a:gd name="T102" fmla="*/ 17 w 246"/>
                <a:gd name="T103" fmla="*/ 35 h 42"/>
                <a:gd name="T104" fmla="*/ 27 w 246"/>
                <a:gd name="T10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92" name="Freeform 549"/>
            <p:cNvSpPr>
              <a:spLocks/>
            </p:cNvSpPr>
            <p:nvPr>
              <p:custDataLst>
                <p:tags r:id="rId380"/>
              </p:custDataLst>
            </p:nvPr>
          </p:nvSpPr>
          <p:spPr bwMode="auto">
            <a:xfrm>
              <a:off x="5046657" y="1430624"/>
              <a:ext cx="63418" cy="56357"/>
            </a:xfrm>
            <a:custGeom>
              <a:avLst/>
              <a:gdLst>
                <a:gd name="T0" fmla="*/ 103 w 149"/>
                <a:gd name="T1" fmla="*/ 0 h 61"/>
                <a:gd name="T2" fmla="*/ 118 w 149"/>
                <a:gd name="T3" fmla="*/ 1 h 61"/>
                <a:gd name="T4" fmla="*/ 134 w 149"/>
                <a:gd name="T5" fmla="*/ 3 h 61"/>
                <a:gd name="T6" fmla="*/ 145 w 149"/>
                <a:gd name="T7" fmla="*/ 5 h 61"/>
                <a:gd name="T8" fmla="*/ 149 w 149"/>
                <a:gd name="T9" fmla="*/ 6 h 61"/>
                <a:gd name="T10" fmla="*/ 149 w 149"/>
                <a:gd name="T11" fmla="*/ 8 h 61"/>
                <a:gd name="T12" fmla="*/ 147 w 149"/>
                <a:gd name="T13" fmla="*/ 10 h 61"/>
                <a:gd name="T14" fmla="*/ 145 w 149"/>
                <a:gd name="T15" fmla="*/ 12 h 61"/>
                <a:gd name="T16" fmla="*/ 141 w 149"/>
                <a:gd name="T17" fmla="*/ 13 h 61"/>
                <a:gd name="T18" fmla="*/ 137 w 149"/>
                <a:gd name="T19" fmla="*/ 14 h 61"/>
                <a:gd name="T20" fmla="*/ 132 w 149"/>
                <a:gd name="T21" fmla="*/ 14 h 61"/>
                <a:gd name="T22" fmla="*/ 127 w 149"/>
                <a:gd name="T23" fmla="*/ 14 h 61"/>
                <a:gd name="T24" fmla="*/ 123 w 149"/>
                <a:gd name="T25" fmla="*/ 12 h 61"/>
                <a:gd name="T26" fmla="*/ 123 w 149"/>
                <a:gd name="T27" fmla="*/ 23 h 61"/>
                <a:gd name="T28" fmla="*/ 123 w 149"/>
                <a:gd name="T29" fmla="*/ 33 h 61"/>
                <a:gd name="T30" fmla="*/ 123 w 149"/>
                <a:gd name="T31" fmla="*/ 41 h 61"/>
                <a:gd name="T32" fmla="*/ 123 w 149"/>
                <a:gd name="T33" fmla="*/ 49 h 61"/>
                <a:gd name="T34" fmla="*/ 116 w 149"/>
                <a:gd name="T35" fmla="*/ 50 h 61"/>
                <a:gd name="T36" fmla="*/ 109 w 149"/>
                <a:gd name="T37" fmla="*/ 51 h 61"/>
                <a:gd name="T38" fmla="*/ 104 w 149"/>
                <a:gd name="T39" fmla="*/ 53 h 61"/>
                <a:gd name="T40" fmla="*/ 100 w 149"/>
                <a:gd name="T41" fmla="*/ 55 h 61"/>
                <a:gd name="T42" fmla="*/ 94 w 149"/>
                <a:gd name="T43" fmla="*/ 57 h 61"/>
                <a:gd name="T44" fmla="*/ 89 w 149"/>
                <a:gd name="T45" fmla="*/ 59 h 61"/>
                <a:gd name="T46" fmla="*/ 83 w 149"/>
                <a:gd name="T47" fmla="*/ 61 h 61"/>
                <a:gd name="T48" fmla="*/ 76 w 149"/>
                <a:gd name="T49" fmla="*/ 61 h 61"/>
                <a:gd name="T50" fmla="*/ 67 w 149"/>
                <a:gd name="T51" fmla="*/ 60 h 61"/>
                <a:gd name="T52" fmla="*/ 53 w 149"/>
                <a:gd name="T53" fmla="*/ 57 h 61"/>
                <a:gd name="T54" fmla="*/ 39 w 149"/>
                <a:gd name="T55" fmla="*/ 54 h 61"/>
                <a:gd name="T56" fmla="*/ 25 w 149"/>
                <a:gd name="T57" fmla="*/ 49 h 61"/>
                <a:gd name="T58" fmla="*/ 12 w 149"/>
                <a:gd name="T59" fmla="*/ 45 h 61"/>
                <a:gd name="T60" fmla="*/ 3 w 149"/>
                <a:gd name="T61" fmla="*/ 41 h 61"/>
                <a:gd name="T62" fmla="*/ 1 w 149"/>
                <a:gd name="T63" fmla="*/ 39 h 61"/>
                <a:gd name="T64" fmla="*/ 0 w 149"/>
                <a:gd name="T65" fmla="*/ 38 h 61"/>
                <a:gd name="T66" fmla="*/ 0 w 149"/>
                <a:gd name="T67" fmla="*/ 37 h 61"/>
                <a:gd name="T68" fmla="*/ 3 w 149"/>
                <a:gd name="T69" fmla="*/ 37 h 61"/>
                <a:gd name="T70" fmla="*/ 19 w 149"/>
                <a:gd name="T71" fmla="*/ 36 h 61"/>
                <a:gd name="T72" fmla="*/ 35 w 149"/>
                <a:gd name="T73" fmla="*/ 35 h 61"/>
                <a:gd name="T74" fmla="*/ 48 w 149"/>
                <a:gd name="T75" fmla="*/ 32 h 61"/>
                <a:gd name="T76" fmla="*/ 60 w 149"/>
                <a:gd name="T77" fmla="*/ 27 h 61"/>
                <a:gd name="T78" fmla="*/ 72 w 149"/>
                <a:gd name="T79" fmla="*/ 22 h 61"/>
                <a:gd name="T80" fmla="*/ 82 w 149"/>
                <a:gd name="T81" fmla="*/ 16 h 61"/>
                <a:gd name="T82" fmla="*/ 93 w 149"/>
                <a:gd name="T83" fmla="*/ 8 h 61"/>
                <a:gd name="T84" fmla="*/ 103 w 149"/>
                <a:gd name="T8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  <p:sp>
          <p:nvSpPr>
            <p:cNvPr id="393" name="Freeform 550"/>
            <p:cNvSpPr>
              <a:spLocks/>
            </p:cNvSpPr>
            <p:nvPr>
              <p:custDataLst>
                <p:tags r:id="rId381"/>
              </p:custDataLst>
            </p:nvPr>
          </p:nvSpPr>
          <p:spPr bwMode="auto">
            <a:xfrm>
              <a:off x="5083064" y="1438842"/>
              <a:ext cx="130359" cy="56357"/>
            </a:xfrm>
            <a:custGeom>
              <a:avLst/>
              <a:gdLst>
                <a:gd name="T0" fmla="*/ 133 w 299"/>
                <a:gd name="T1" fmla="*/ 72 h 74"/>
                <a:gd name="T2" fmla="*/ 154 w 299"/>
                <a:gd name="T3" fmla="*/ 65 h 74"/>
                <a:gd name="T4" fmla="*/ 178 w 299"/>
                <a:gd name="T5" fmla="*/ 54 h 74"/>
                <a:gd name="T6" fmla="*/ 199 w 299"/>
                <a:gd name="T7" fmla="*/ 42 h 74"/>
                <a:gd name="T8" fmla="*/ 207 w 299"/>
                <a:gd name="T9" fmla="*/ 40 h 74"/>
                <a:gd name="T10" fmla="*/ 211 w 299"/>
                <a:gd name="T11" fmla="*/ 46 h 74"/>
                <a:gd name="T12" fmla="*/ 220 w 299"/>
                <a:gd name="T13" fmla="*/ 51 h 74"/>
                <a:gd name="T14" fmla="*/ 243 w 299"/>
                <a:gd name="T15" fmla="*/ 55 h 74"/>
                <a:gd name="T16" fmla="*/ 269 w 299"/>
                <a:gd name="T17" fmla="*/ 55 h 74"/>
                <a:gd name="T18" fmla="*/ 286 w 299"/>
                <a:gd name="T19" fmla="*/ 55 h 74"/>
                <a:gd name="T20" fmla="*/ 293 w 299"/>
                <a:gd name="T21" fmla="*/ 46 h 74"/>
                <a:gd name="T22" fmla="*/ 298 w 299"/>
                <a:gd name="T23" fmla="*/ 31 h 74"/>
                <a:gd name="T24" fmla="*/ 279 w 299"/>
                <a:gd name="T25" fmla="*/ 25 h 74"/>
                <a:gd name="T26" fmla="*/ 244 w 299"/>
                <a:gd name="T27" fmla="*/ 25 h 74"/>
                <a:gd name="T28" fmla="*/ 225 w 299"/>
                <a:gd name="T29" fmla="*/ 25 h 74"/>
                <a:gd name="T30" fmla="*/ 214 w 299"/>
                <a:gd name="T31" fmla="*/ 27 h 74"/>
                <a:gd name="T32" fmla="*/ 204 w 299"/>
                <a:gd name="T33" fmla="*/ 33 h 74"/>
                <a:gd name="T34" fmla="*/ 172 w 299"/>
                <a:gd name="T35" fmla="*/ 37 h 74"/>
                <a:gd name="T36" fmla="*/ 176 w 299"/>
                <a:gd name="T37" fmla="*/ 28 h 74"/>
                <a:gd name="T38" fmla="*/ 180 w 299"/>
                <a:gd name="T39" fmla="*/ 21 h 74"/>
                <a:gd name="T40" fmla="*/ 194 w 299"/>
                <a:gd name="T41" fmla="*/ 13 h 74"/>
                <a:gd name="T42" fmla="*/ 210 w 299"/>
                <a:gd name="T43" fmla="*/ 9 h 74"/>
                <a:gd name="T44" fmla="*/ 225 w 299"/>
                <a:gd name="T45" fmla="*/ 0 h 74"/>
                <a:gd name="T46" fmla="*/ 185 w 299"/>
                <a:gd name="T47" fmla="*/ 3 h 74"/>
                <a:gd name="T48" fmla="*/ 157 w 299"/>
                <a:gd name="T49" fmla="*/ 11 h 74"/>
                <a:gd name="T50" fmla="*/ 134 w 299"/>
                <a:gd name="T51" fmla="*/ 25 h 74"/>
                <a:gd name="T52" fmla="*/ 114 w 299"/>
                <a:gd name="T53" fmla="*/ 40 h 74"/>
                <a:gd name="T54" fmla="*/ 100 w 299"/>
                <a:gd name="T55" fmla="*/ 53 h 74"/>
                <a:gd name="T56" fmla="*/ 87 w 299"/>
                <a:gd name="T57" fmla="*/ 59 h 74"/>
                <a:gd name="T58" fmla="*/ 64 w 299"/>
                <a:gd name="T59" fmla="*/ 63 h 74"/>
                <a:gd name="T60" fmla="*/ 32 w 299"/>
                <a:gd name="T61" fmla="*/ 64 h 74"/>
                <a:gd name="T62" fmla="*/ 12 w 299"/>
                <a:gd name="T63" fmla="*/ 67 h 74"/>
                <a:gd name="T64" fmla="*/ 2 w 299"/>
                <a:gd name="T65" fmla="*/ 70 h 74"/>
                <a:gd name="T66" fmla="*/ 39 w 299"/>
                <a:gd name="T67" fmla="*/ 74 h 74"/>
                <a:gd name="T68" fmla="*/ 102 w 299"/>
                <a:gd name="T6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s-ES_tradnl">
                <a:latin typeface="Arial" charset="0"/>
                <a:cs typeface="Arial" charset="0"/>
              </a:endParaRPr>
            </a:p>
          </p:txBody>
        </p:sp>
      </p:grpSp>
      <p:sp>
        <p:nvSpPr>
          <p:cNvPr id="560" name="Freihandform 553"/>
          <p:cNvSpPr/>
          <p:nvPr/>
        </p:nvSpPr>
        <p:spPr>
          <a:xfrm>
            <a:off x="5304893" y="3594117"/>
            <a:ext cx="1360912" cy="900942"/>
          </a:xfrm>
          <a:custGeom>
            <a:avLst/>
            <a:gdLst>
              <a:gd name="connsiteX0" fmla="*/ 0 w 1555844"/>
              <a:gd name="connsiteY0" fmla="*/ 1201003 h 1201003"/>
              <a:gd name="connsiteX1" fmla="*/ 1173707 w 1555844"/>
              <a:gd name="connsiteY1" fmla="*/ 955344 h 1201003"/>
              <a:gd name="connsiteX2" fmla="*/ 1555844 w 1555844"/>
              <a:gd name="connsiteY2" fmla="*/ 0 h 1201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5844" h="1201003">
                <a:moveTo>
                  <a:pt x="0" y="1201003"/>
                </a:moveTo>
                <a:cubicBezTo>
                  <a:pt x="457200" y="1178257"/>
                  <a:pt x="914400" y="1155511"/>
                  <a:pt x="1173707" y="955344"/>
                </a:cubicBezTo>
                <a:cubicBezTo>
                  <a:pt x="1433014" y="755177"/>
                  <a:pt x="1494429" y="377588"/>
                  <a:pt x="1555844" y="0"/>
                </a:cubicBezTo>
              </a:path>
            </a:pathLst>
          </a:custGeom>
          <a:noFill/>
          <a:ln w="38100">
            <a:solidFill>
              <a:schemeClr val="accent5">
                <a:lumMod val="75000"/>
              </a:schemeClr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9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524</Words>
  <Application>Microsoft Office PowerPoint</Application>
  <PresentationFormat>On-screen Show (16:9)</PresentationFormat>
  <Paragraphs>104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Futura LT Pro Medium</vt:lpstr>
      <vt:lpstr>ＭＳ Ｐゴシック</vt:lpstr>
      <vt:lpstr>Aharoni</vt:lpstr>
      <vt:lpstr>Arial</vt:lpstr>
      <vt:lpstr>Calibri</vt:lpstr>
      <vt:lpstr>Tahoma</vt:lpstr>
      <vt:lpstr>Times New Roman</vt:lpstr>
      <vt:lpstr>Wingdings</vt:lpstr>
      <vt:lpstr>Larissa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Freire</dc:creator>
  <cp:lastModifiedBy>Anna S</cp:lastModifiedBy>
  <cp:revision>1056</cp:revision>
  <cp:lastPrinted>2017-12-13T15:24:05Z</cp:lastPrinted>
  <dcterms:created xsi:type="dcterms:W3CDTF">2016-04-07T13:09:24Z</dcterms:created>
  <dcterms:modified xsi:type="dcterms:W3CDTF">2018-11-19T14:13:22Z</dcterms:modified>
</cp:coreProperties>
</file>