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 bookmarkIdSeed="2">
  <p:sldMasterIdLst>
    <p:sldMasterId id="2147483693" r:id="rId1"/>
  </p:sldMasterIdLst>
  <p:notesMasterIdLst>
    <p:notesMasterId r:id="rId12"/>
  </p:notesMasterIdLst>
  <p:sldIdLst>
    <p:sldId id="256" r:id="rId2"/>
    <p:sldId id="287" r:id="rId3"/>
    <p:sldId id="288" r:id="rId4"/>
    <p:sldId id="294" r:id="rId5"/>
    <p:sldId id="295" r:id="rId6"/>
    <p:sldId id="289" r:id="rId7"/>
    <p:sldId id="292" r:id="rId8"/>
    <p:sldId id="293" r:id="rId9"/>
    <p:sldId id="291" r:id="rId10"/>
    <p:sldId id="290" r:id="rId11"/>
  </p:sldIdLst>
  <p:sldSz cx="9144000" cy="6858000" type="screen4x3"/>
  <p:notesSz cx="6797675" cy="9926638"/>
  <p:embeddedFontLst>
    <p:embeddedFont>
      <p:font typeface="Source Sans Pro" panose="020B0503030403020204" pitchFamily="34" charset="0"/>
      <p:regular r:id="rId13"/>
      <p:bold r:id="rId14"/>
      <p:italic r:id="rId15"/>
      <p:boldItalic r:id="rId16"/>
    </p:embeddedFont>
    <p:embeddedFont>
      <p:font typeface="Arial Black" panose="020B0A04020102020204" pitchFamily="34" charset="0"/>
      <p:bold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en mathieu" initials="Lm" lastIdx="1" clrIdx="0">
    <p:extLst>
      <p:ext uri="{19B8F6BF-5375-455C-9EA6-DF929625EA0E}">
        <p15:presenceInfo xmlns:p15="http://schemas.microsoft.com/office/powerpoint/2012/main" userId="15975898c8a622ad" providerId="Windows Live"/>
      </p:ext>
    </p:extLst>
  </p:cmAuthor>
  <p:cmAuthor id="2" name="Windows User" initials="WU" lastIdx="0" clrIdx="1">
    <p:extLst>
      <p:ext uri="{19B8F6BF-5375-455C-9EA6-DF929625EA0E}">
        <p15:presenceInfo xmlns:p15="http://schemas.microsoft.com/office/powerpoint/2012/main" userId="Windows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9BD6BC8-F92F-4A07-AFA2-5326CFA3ADA0}">
  <a:tblStyle styleId="{19BD6BC8-F92F-4A07-AFA2-5326CFA3ADA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FC9EFA7C-98CA-469A-AA85-129608A57CD0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cap="flat" cmpd="sng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cap="flat" cmpd="sng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cap="flat" cmpd="sng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cap="flat" cmpd="sng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cap="flat" cmpd="sng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2133" autoAdjust="0"/>
  </p:normalViewPr>
  <p:slideViewPr>
    <p:cSldViewPr>
      <p:cViewPr varScale="1">
        <p:scale>
          <a:sx n="100" d="100"/>
          <a:sy n="100" d="100"/>
        </p:scale>
        <p:origin x="124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412C65-8D13-4244-840C-10BC0D3E551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49AB3C45-A4F6-417F-80B0-D639142907AA}">
      <dgm:prSet phldrT="[Text]"/>
      <dgm:spPr/>
      <dgm:t>
        <a:bodyPr/>
        <a:lstStyle/>
        <a:p>
          <a:r>
            <a:rPr lang="es-ES" b="1" dirty="0" smtClean="0"/>
            <a:t>17 Sept</a:t>
          </a:r>
        </a:p>
        <a:p>
          <a:r>
            <a:rPr lang="es-ES" dirty="0" smtClean="0"/>
            <a:t>9-pager </a:t>
          </a:r>
          <a:r>
            <a:rPr lang="es-ES" dirty="0" err="1" smtClean="0"/>
            <a:t>outline</a:t>
          </a:r>
          <a:r>
            <a:rPr lang="es-ES" dirty="0" smtClean="0"/>
            <a:t> + </a:t>
          </a:r>
          <a:r>
            <a:rPr lang="es-ES" dirty="0" err="1" smtClean="0"/>
            <a:t>consultation</a:t>
          </a:r>
          <a:endParaRPr lang="en-US" dirty="0"/>
        </a:p>
      </dgm:t>
    </dgm:pt>
    <dgm:pt modelId="{744BF6BF-2617-4F0F-A780-B9307CF68F2C}" type="parTrans" cxnId="{526E2C7C-DFD0-4A65-AF38-18E43D4C2524}">
      <dgm:prSet/>
      <dgm:spPr/>
      <dgm:t>
        <a:bodyPr/>
        <a:lstStyle/>
        <a:p>
          <a:endParaRPr lang="en-US"/>
        </a:p>
      </dgm:t>
    </dgm:pt>
    <dgm:pt modelId="{93AD7EBE-F666-401E-A3A9-CB4DFE2CA93E}" type="sibTrans" cxnId="{526E2C7C-DFD0-4A65-AF38-18E43D4C2524}">
      <dgm:prSet/>
      <dgm:spPr/>
      <dgm:t>
        <a:bodyPr/>
        <a:lstStyle/>
        <a:p>
          <a:endParaRPr lang="en-US"/>
        </a:p>
      </dgm:t>
    </dgm:pt>
    <dgm:pt modelId="{D9396E61-EB0A-4FCF-BB4E-36B895009A62}">
      <dgm:prSet phldrT="[Text]"/>
      <dgm:spPr/>
      <dgm:t>
        <a:bodyPr/>
        <a:lstStyle/>
        <a:p>
          <a:r>
            <a:rPr lang="es-ES" b="1" dirty="0" smtClean="0"/>
            <a:t>12 Oct</a:t>
          </a:r>
        </a:p>
        <a:p>
          <a:r>
            <a:rPr lang="es-ES" dirty="0" err="1" smtClean="0"/>
            <a:t>Aviation</a:t>
          </a:r>
          <a:r>
            <a:rPr lang="es-ES" dirty="0" smtClean="0"/>
            <a:t> decarbonisation</a:t>
          </a:r>
          <a:endParaRPr lang="en-US" dirty="0"/>
        </a:p>
      </dgm:t>
    </dgm:pt>
    <dgm:pt modelId="{CAF00AD0-74B6-4FC8-BE8F-D440A30C8918}" type="parTrans" cxnId="{8583B033-3687-4F62-A72E-876DE9ADFAC9}">
      <dgm:prSet/>
      <dgm:spPr/>
      <dgm:t>
        <a:bodyPr/>
        <a:lstStyle/>
        <a:p>
          <a:endParaRPr lang="en-US"/>
        </a:p>
      </dgm:t>
    </dgm:pt>
    <dgm:pt modelId="{A5E660AB-1670-4E69-BCED-028A05305321}" type="sibTrans" cxnId="{8583B033-3687-4F62-A72E-876DE9ADFAC9}">
      <dgm:prSet/>
      <dgm:spPr/>
      <dgm:t>
        <a:bodyPr/>
        <a:lstStyle/>
        <a:p>
          <a:endParaRPr lang="en-US"/>
        </a:p>
      </dgm:t>
    </dgm:pt>
    <dgm:pt modelId="{20017660-0DE6-44C0-9713-72DC60080907}">
      <dgm:prSet phldrT="[Text]"/>
      <dgm:spPr/>
      <dgm:t>
        <a:bodyPr/>
        <a:lstStyle/>
        <a:p>
          <a:r>
            <a:rPr lang="es-ES" b="1" dirty="0" smtClean="0"/>
            <a:t>15 Nov</a:t>
          </a:r>
        </a:p>
        <a:p>
          <a:r>
            <a:rPr lang="es-ES" dirty="0" err="1" smtClean="0"/>
            <a:t>Shipping</a:t>
          </a:r>
          <a:r>
            <a:rPr lang="es-ES" dirty="0" smtClean="0"/>
            <a:t> decarbonisation</a:t>
          </a:r>
          <a:endParaRPr lang="en-US" dirty="0"/>
        </a:p>
      </dgm:t>
    </dgm:pt>
    <dgm:pt modelId="{54F122F6-601D-4247-B1C4-90E2CA668AEE}" type="parTrans" cxnId="{B9323935-5E60-4152-969D-3C357482DC57}">
      <dgm:prSet/>
      <dgm:spPr/>
      <dgm:t>
        <a:bodyPr/>
        <a:lstStyle/>
        <a:p>
          <a:endParaRPr lang="en-US"/>
        </a:p>
      </dgm:t>
    </dgm:pt>
    <dgm:pt modelId="{2472FDC8-B5FA-4492-A1B4-B42A5114557E}" type="sibTrans" cxnId="{B9323935-5E60-4152-969D-3C357482DC57}">
      <dgm:prSet/>
      <dgm:spPr/>
      <dgm:t>
        <a:bodyPr/>
        <a:lstStyle/>
        <a:p>
          <a:endParaRPr lang="en-US"/>
        </a:p>
      </dgm:t>
    </dgm:pt>
    <dgm:pt modelId="{82A328FF-A962-4617-9E00-00A1657C009F}">
      <dgm:prSet/>
      <dgm:spPr/>
      <dgm:t>
        <a:bodyPr/>
        <a:lstStyle/>
        <a:p>
          <a:r>
            <a:rPr lang="es-ES" b="1" dirty="0" smtClean="0"/>
            <a:t>22 Nov</a:t>
          </a:r>
        </a:p>
        <a:p>
          <a:r>
            <a:rPr lang="es-ES" b="0" dirty="0" smtClean="0"/>
            <a:t>Cars decarbonisation</a:t>
          </a:r>
          <a:endParaRPr lang="en-US" b="0" dirty="0"/>
        </a:p>
      </dgm:t>
    </dgm:pt>
    <dgm:pt modelId="{D352E557-783D-4238-A21E-9A218DDA3B6E}" type="parTrans" cxnId="{72D81C78-3314-4B46-9280-D1DF5CB7F221}">
      <dgm:prSet/>
      <dgm:spPr/>
      <dgm:t>
        <a:bodyPr/>
        <a:lstStyle/>
        <a:p>
          <a:endParaRPr lang="en-US"/>
        </a:p>
      </dgm:t>
    </dgm:pt>
    <dgm:pt modelId="{F59FDBA6-48A1-420D-B7A4-426AD0A0D812}" type="sibTrans" cxnId="{72D81C78-3314-4B46-9280-D1DF5CB7F221}">
      <dgm:prSet/>
      <dgm:spPr/>
      <dgm:t>
        <a:bodyPr/>
        <a:lstStyle/>
        <a:p>
          <a:endParaRPr lang="en-US"/>
        </a:p>
      </dgm:t>
    </dgm:pt>
    <dgm:pt modelId="{BB92AD71-0B0A-4940-8168-FE2AD1798AD1}">
      <dgm:prSet/>
      <dgm:spPr/>
      <dgm:t>
        <a:bodyPr/>
        <a:lstStyle/>
        <a:p>
          <a:r>
            <a:rPr lang="es-ES" b="1" dirty="0" smtClean="0"/>
            <a:t>27 Nov</a:t>
          </a:r>
        </a:p>
        <a:p>
          <a:r>
            <a:rPr lang="es-ES" b="0" dirty="0" err="1" smtClean="0"/>
            <a:t>Synthesis</a:t>
          </a:r>
          <a:r>
            <a:rPr lang="es-ES" b="0" dirty="0" smtClean="0"/>
            <a:t> </a:t>
          </a:r>
          <a:r>
            <a:rPr lang="es-ES" b="0" dirty="0" err="1" smtClean="0"/>
            <a:t>report</a:t>
          </a:r>
          <a:r>
            <a:rPr lang="es-ES" b="0" dirty="0" smtClean="0"/>
            <a:t> &amp; </a:t>
          </a:r>
          <a:r>
            <a:rPr lang="es-ES" b="0" dirty="0" err="1" smtClean="0"/>
            <a:t>Event</a:t>
          </a:r>
          <a:endParaRPr lang="en-US" b="0" dirty="0"/>
        </a:p>
      </dgm:t>
    </dgm:pt>
    <dgm:pt modelId="{C88AB977-FFF9-4139-B61D-313FA2F02316}" type="parTrans" cxnId="{BCD87294-00BD-4F5A-BC2A-DD669F954428}">
      <dgm:prSet/>
      <dgm:spPr/>
      <dgm:t>
        <a:bodyPr/>
        <a:lstStyle/>
        <a:p>
          <a:endParaRPr lang="en-US"/>
        </a:p>
      </dgm:t>
    </dgm:pt>
    <dgm:pt modelId="{D473BEA9-A9DD-4409-B70B-8F2B3941EAD6}" type="sibTrans" cxnId="{BCD87294-00BD-4F5A-BC2A-DD669F954428}">
      <dgm:prSet/>
      <dgm:spPr/>
      <dgm:t>
        <a:bodyPr/>
        <a:lstStyle/>
        <a:p>
          <a:endParaRPr lang="en-US"/>
        </a:p>
      </dgm:t>
    </dgm:pt>
    <dgm:pt modelId="{7FC86525-07A4-47A5-8617-82BE91BDC075}" type="pres">
      <dgm:prSet presAssocID="{59412C65-8D13-4244-840C-10BC0D3E5510}" presName="CompostProcess" presStyleCnt="0">
        <dgm:presLayoutVars>
          <dgm:dir/>
          <dgm:resizeHandles val="exact"/>
        </dgm:presLayoutVars>
      </dgm:prSet>
      <dgm:spPr/>
    </dgm:pt>
    <dgm:pt modelId="{5DCE5115-D2D4-4826-B95E-5D01CC7E8829}" type="pres">
      <dgm:prSet presAssocID="{59412C65-8D13-4244-840C-10BC0D3E5510}" presName="arrow" presStyleLbl="bgShp" presStyleIdx="0" presStyleCnt="1"/>
      <dgm:spPr/>
    </dgm:pt>
    <dgm:pt modelId="{F6F5E520-B21B-4DA0-8F75-352052620B76}" type="pres">
      <dgm:prSet presAssocID="{59412C65-8D13-4244-840C-10BC0D3E5510}" presName="linearProcess" presStyleCnt="0"/>
      <dgm:spPr/>
    </dgm:pt>
    <dgm:pt modelId="{1B5DB3B8-732E-484E-A6C2-F266A2B9B82B}" type="pres">
      <dgm:prSet presAssocID="{49AB3C45-A4F6-417F-80B0-D639142907AA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3F418C-ADB0-4924-BB4E-B1039C4C523B}" type="pres">
      <dgm:prSet presAssocID="{93AD7EBE-F666-401E-A3A9-CB4DFE2CA93E}" presName="sibTrans" presStyleCnt="0"/>
      <dgm:spPr/>
    </dgm:pt>
    <dgm:pt modelId="{BA50B9CF-DFBC-4910-8844-3A87524C368E}" type="pres">
      <dgm:prSet presAssocID="{D9396E61-EB0A-4FCF-BB4E-36B895009A62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BA3413-DD4E-4B09-A1AA-602A9976A07E}" type="pres">
      <dgm:prSet presAssocID="{A5E660AB-1670-4E69-BCED-028A05305321}" presName="sibTrans" presStyleCnt="0"/>
      <dgm:spPr/>
    </dgm:pt>
    <dgm:pt modelId="{42770612-AAE9-4A47-A343-4D4842631390}" type="pres">
      <dgm:prSet presAssocID="{20017660-0DE6-44C0-9713-72DC60080907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A3487C-0F4F-4F81-9F28-A839C343C0C4}" type="pres">
      <dgm:prSet presAssocID="{2472FDC8-B5FA-4492-A1B4-B42A5114557E}" presName="sibTrans" presStyleCnt="0"/>
      <dgm:spPr/>
    </dgm:pt>
    <dgm:pt modelId="{5773A724-48C1-4D62-8870-AE12043161CF}" type="pres">
      <dgm:prSet presAssocID="{82A328FF-A962-4617-9E00-00A1657C009F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49A12A-CC2B-4B74-881B-36D45DD65CA8}" type="pres">
      <dgm:prSet presAssocID="{F59FDBA6-48A1-420D-B7A4-426AD0A0D812}" presName="sibTrans" presStyleCnt="0"/>
      <dgm:spPr/>
    </dgm:pt>
    <dgm:pt modelId="{8D1B31BC-B70B-4D63-8435-2936328F292D}" type="pres">
      <dgm:prSet presAssocID="{BB92AD71-0B0A-4940-8168-FE2AD1798AD1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466DA24-D30B-42A9-A3AE-575F8AE13187}" type="presOf" srcId="{BB92AD71-0B0A-4940-8168-FE2AD1798AD1}" destId="{8D1B31BC-B70B-4D63-8435-2936328F292D}" srcOrd="0" destOrd="0" presId="urn:microsoft.com/office/officeart/2005/8/layout/hProcess9"/>
    <dgm:cxn modelId="{4022718A-31FB-484B-A2BA-54431E4F61CE}" type="presOf" srcId="{59412C65-8D13-4244-840C-10BC0D3E5510}" destId="{7FC86525-07A4-47A5-8617-82BE91BDC075}" srcOrd="0" destOrd="0" presId="urn:microsoft.com/office/officeart/2005/8/layout/hProcess9"/>
    <dgm:cxn modelId="{526E2C7C-DFD0-4A65-AF38-18E43D4C2524}" srcId="{59412C65-8D13-4244-840C-10BC0D3E5510}" destId="{49AB3C45-A4F6-417F-80B0-D639142907AA}" srcOrd="0" destOrd="0" parTransId="{744BF6BF-2617-4F0F-A780-B9307CF68F2C}" sibTransId="{93AD7EBE-F666-401E-A3A9-CB4DFE2CA93E}"/>
    <dgm:cxn modelId="{B9323935-5E60-4152-969D-3C357482DC57}" srcId="{59412C65-8D13-4244-840C-10BC0D3E5510}" destId="{20017660-0DE6-44C0-9713-72DC60080907}" srcOrd="2" destOrd="0" parTransId="{54F122F6-601D-4247-B1C4-90E2CA668AEE}" sibTransId="{2472FDC8-B5FA-4492-A1B4-B42A5114557E}"/>
    <dgm:cxn modelId="{92A7B817-DDCE-4541-9EE3-6507D8A1D41F}" type="presOf" srcId="{D9396E61-EB0A-4FCF-BB4E-36B895009A62}" destId="{BA50B9CF-DFBC-4910-8844-3A87524C368E}" srcOrd="0" destOrd="0" presId="urn:microsoft.com/office/officeart/2005/8/layout/hProcess9"/>
    <dgm:cxn modelId="{D8D67784-7C5F-49F3-81C6-1C48641EC541}" type="presOf" srcId="{82A328FF-A962-4617-9E00-00A1657C009F}" destId="{5773A724-48C1-4D62-8870-AE12043161CF}" srcOrd="0" destOrd="0" presId="urn:microsoft.com/office/officeart/2005/8/layout/hProcess9"/>
    <dgm:cxn modelId="{72D81C78-3314-4B46-9280-D1DF5CB7F221}" srcId="{59412C65-8D13-4244-840C-10BC0D3E5510}" destId="{82A328FF-A962-4617-9E00-00A1657C009F}" srcOrd="3" destOrd="0" parTransId="{D352E557-783D-4238-A21E-9A218DDA3B6E}" sibTransId="{F59FDBA6-48A1-420D-B7A4-426AD0A0D812}"/>
    <dgm:cxn modelId="{BCD87294-00BD-4F5A-BC2A-DD669F954428}" srcId="{59412C65-8D13-4244-840C-10BC0D3E5510}" destId="{BB92AD71-0B0A-4940-8168-FE2AD1798AD1}" srcOrd="4" destOrd="0" parTransId="{C88AB977-FFF9-4139-B61D-313FA2F02316}" sibTransId="{D473BEA9-A9DD-4409-B70B-8F2B3941EAD6}"/>
    <dgm:cxn modelId="{9AB07DA7-2DC2-4AD7-83A9-076D07235DC2}" type="presOf" srcId="{49AB3C45-A4F6-417F-80B0-D639142907AA}" destId="{1B5DB3B8-732E-484E-A6C2-F266A2B9B82B}" srcOrd="0" destOrd="0" presId="urn:microsoft.com/office/officeart/2005/8/layout/hProcess9"/>
    <dgm:cxn modelId="{8583B033-3687-4F62-A72E-876DE9ADFAC9}" srcId="{59412C65-8D13-4244-840C-10BC0D3E5510}" destId="{D9396E61-EB0A-4FCF-BB4E-36B895009A62}" srcOrd="1" destOrd="0" parTransId="{CAF00AD0-74B6-4FC8-BE8F-D440A30C8918}" sibTransId="{A5E660AB-1670-4E69-BCED-028A05305321}"/>
    <dgm:cxn modelId="{2610A92D-6092-49FC-8F47-890140D57C78}" type="presOf" srcId="{20017660-0DE6-44C0-9713-72DC60080907}" destId="{42770612-AAE9-4A47-A343-4D4842631390}" srcOrd="0" destOrd="0" presId="urn:microsoft.com/office/officeart/2005/8/layout/hProcess9"/>
    <dgm:cxn modelId="{8D865C5C-23EB-43F7-A51B-D05E11849792}" type="presParOf" srcId="{7FC86525-07A4-47A5-8617-82BE91BDC075}" destId="{5DCE5115-D2D4-4826-B95E-5D01CC7E8829}" srcOrd="0" destOrd="0" presId="urn:microsoft.com/office/officeart/2005/8/layout/hProcess9"/>
    <dgm:cxn modelId="{3A5C1244-38D2-4EBA-97D2-C91E3DA314D6}" type="presParOf" srcId="{7FC86525-07A4-47A5-8617-82BE91BDC075}" destId="{F6F5E520-B21B-4DA0-8F75-352052620B76}" srcOrd="1" destOrd="0" presId="urn:microsoft.com/office/officeart/2005/8/layout/hProcess9"/>
    <dgm:cxn modelId="{006DB699-41C1-475E-BCA9-95491051A4EF}" type="presParOf" srcId="{F6F5E520-B21B-4DA0-8F75-352052620B76}" destId="{1B5DB3B8-732E-484E-A6C2-F266A2B9B82B}" srcOrd="0" destOrd="0" presId="urn:microsoft.com/office/officeart/2005/8/layout/hProcess9"/>
    <dgm:cxn modelId="{E1359540-37AD-403D-8B6E-28F4522EBCED}" type="presParOf" srcId="{F6F5E520-B21B-4DA0-8F75-352052620B76}" destId="{D53F418C-ADB0-4924-BB4E-B1039C4C523B}" srcOrd="1" destOrd="0" presId="urn:microsoft.com/office/officeart/2005/8/layout/hProcess9"/>
    <dgm:cxn modelId="{231CB0B6-7B26-41E1-AB41-25D36C52BDD8}" type="presParOf" srcId="{F6F5E520-B21B-4DA0-8F75-352052620B76}" destId="{BA50B9CF-DFBC-4910-8844-3A87524C368E}" srcOrd="2" destOrd="0" presId="urn:microsoft.com/office/officeart/2005/8/layout/hProcess9"/>
    <dgm:cxn modelId="{61B90FD3-DEA4-402C-9946-3B38136F2F60}" type="presParOf" srcId="{F6F5E520-B21B-4DA0-8F75-352052620B76}" destId="{05BA3413-DD4E-4B09-A1AA-602A9976A07E}" srcOrd="3" destOrd="0" presId="urn:microsoft.com/office/officeart/2005/8/layout/hProcess9"/>
    <dgm:cxn modelId="{1CE4630E-BFC5-4B38-9617-102D33D7FDE7}" type="presParOf" srcId="{F6F5E520-B21B-4DA0-8F75-352052620B76}" destId="{42770612-AAE9-4A47-A343-4D4842631390}" srcOrd="4" destOrd="0" presId="urn:microsoft.com/office/officeart/2005/8/layout/hProcess9"/>
    <dgm:cxn modelId="{094DAAC6-E251-441E-BE18-F3745B53358E}" type="presParOf" srcId="{F6F5E520-B21B-4DA0-8F75-352052620B76}" destId="{A9A3487C-0F4F-4F81-9F28-A839C343C0C4}" srcOrd="5" destOrd="0" presId="urn:microsoft.com/office/officeart/2005/8/layout/hProcess9"/>
    <dgm:cxn modelId="{EDF4E94B-2482-4B15-A5BA-2B47DBD8A670}" type="presParOf" srcId="{F6F5E520-B21B-4DA0-8F75-352052620B76}" destId="{5773A724-48C1-4D62-8870-AE12043161CF}" srcOrd="6" destOrd="0" presId="urn:microsoft.com/office/officeart/2005/8/layout/hProcess9"/>
    <dgm:cxn modelId="{641BDCBA-2F3E-4BAC-8E72-C746EA38042D}" type="presParOf" srcId="{F6F5E520-B21B-4DA0-8F75-352052620B76}" destId="{5349A12A-CC2B-4B74-881B-36D45DD65CA8}" srcOrd="7" destOrd="0" presId="urn:microsoft.com/office/officeart/2005/8/layout/hProcess9"/>
    <dgm:cxn modelId="{6959992A-8807-40FC-9950-BA80B9E8F489}" type="presParOf" srcId="{F6F5E520-B21B-4DA0-8F75-352052620B76}" destId="{8D1B31BC-B70B-4D63-8435-2936328F292D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1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49688" y="1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240881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 txBox="1">
            <a:spLocks noGrp="1"/>
          </p:cNvSpPr>
          <p:nvPr>
            <p:ph type="body" idx="1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7" name="Shape 257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83577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44190cfc4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1" name="Google Shape;661;g44190cfc41_0_0:notes"/>
          <p:cNvSpPr txBox="1">
            <a:spLocks noGrp="1"/>
          </p:cNvSpPr>
          <p:nvPr>
            <p:ph type="body" idx="1"/>
          </p:nvPr>
        </p:nvSpPr>
        <p:spPr>
          <a:xfrm>
            <a:off x="679452" y="4714878"/>
            <a:ext cx="5438700" cy="4467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2" name="Google Shape;662;g44190cfc41_0_0:notes"/>
          <p:cNvSpPr txBox="1">
            <a:spLocks noGrp="1"/>
          </p:cNvSpPr>
          <p:nvPr>
            <p:ph type="sldNum" idx="12"/>
          </p:nvPr>
        </p:nvSpPr>
        <p:spPr>
          <a:xfrm>
            <a:off x="3849690" y="9428166"/>
            <a:ext cx="2946300" cy="496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71924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g441c17ebf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0" name="Google Shape;670;g441c17ebfb_0_0:notes"/>
          <p:cNvSpPr txBox="1">
            <a:spLocks noGrp="1"/>
          </p:cNvSpPr>
          <p:nvPr>
            <p:ph type="body" idx="1"/>
          </p:nvPr>
        </p:nvSpPr>
        <p:spPr>
          <a:xfrm>
            <a:off x="679452" y="4714878"/>
            <a:ext cx="5438700" cy="4467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1" name="Google Shape;671;g441c17ebfb_0_0:notes"/>
          <p:cNvSpPr txBox="1">
            <a:spLocks noGrp="1"/>
          </p:cNvSpPr>
          <p:nvPr>
            <p:ph type="sldNum" idx="12"/>
          </p:nvPr>
        </p:nvSpPr>
        <p:spPr>
          <a:xfrm>
            <a:off x="3849690" y="9428166"/>
            <a:ext cx="2946300" cy="496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8737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- 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hape 16" descr="cars1.jpg"/>
          <p:cNvPicPr preferRelativeResize="0"/>
          <p:nvPr/>
        </p:nvPicPr>
        <p:blipFill rotWithShape="1">
          <a:blip r:embed="rId2">
            <a:alphaModFix/>
          </a:blip>
          <a:srcRect l="-1"/>
          <a:stretch/>
        </p:blipFill>
        <p:spPr>
          <a:xfrm>
            <a:off x="-45732" y="-41362"/>
            <a:ext cx="9504478" cy="6923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Shape 17" descr="logo-slide-t&amp;e-large-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82160" y="325871"/>
            <a:ext cx="4368800" cy="113913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1190655" y="4185447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900" b="0" i="0" u="none" strike="noStrike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2244002" y="5692460"/>
            <a:ext cx="6719023" cy="422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r" rtl="0">
              <a:lnSpc>
                <a:spcPct val="73076"/>
              </a:lnSpc>
              <a:spcBef>
                <a:spcPts val="52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 Black"/>
              <a:buNone/>
              <a:defRPr sz="26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2"/>
          </p:nvPr>
        </p:nvSpPr>
        <p:spPr>
          <a:xfrm>
            <a:off x="826090" y="6013410"/>
            <a:ext cx="8136966" cy="422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r" rtl="0">
              <a:lnSpc>
                <a:spcPct val="73076"/>
              </a:lnSpc>
              <a:spcBef>
                <a:spcPts val="52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 Black"/>
              <a:buNone/>
              <a:defRPr sz="26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ge Break - Cars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Shape 88" descr="cars3.jpg"/>
          <p:cNvPicPr preferRelativeResize="0"/>
          <p:nvPr/>
        </p:nvPicPr>
        <p:blipFill rotWithShape="1">
          <a:blip r:embed="rId2">
            <a:alphaModFix/>
          </a:blip>
          <a:srcRect l="-1158"/>
          <a:stretch/>
        </p:blipFill>
        <p:spPr>
          <a:xfrm>
            <a:off x="-218957" y="0"/>
            <a:ext cx="9568225" cy="686386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25453" y="2755224"/>
            <a:ext cx="8803587" cy="207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500" b="1" i="0" u="none" strike="noStrike" cap="none">
                <a:solidFill>
                  <a:srgbClr val="00AEE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59884" y="1765295"/>
            <a:ext cx="5710238" cy="1584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1760"/>
              </a:spcBef>
              <a:spcAft>
                <a:spcPts val="0"/>
              </a:spcAft>
              <a:buClr>
                <a:srgbClr val="FFFFFF"/>
              </a:buClr>
              <a:buSzPts val="8800"/>
              <a:buFont typeface="Arial Black"/>
              <a:buNone/>
              <a:defRPr sz="8800" b="0" i="0" u="none" strike="noStrike" cap="none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ge Break - Plane 1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Shape 92" descr="planes-1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404220" y="-105381"/>
            <a:ext cx="10439974" cy="6963381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25453" y="2897561"/>
            <a:ext cx="8803587" cy="207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500" b="1" i="0" u="none" strike="noStrike" cap="none">
                <a:solidFill>
                  <a:srgbClr val="00AEE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59884" y="1907632"/>
            <a:ext cx="5710238" cy="1584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1760"/>
              </a:spcBef>
              <a:spcAft>
                <a:spcPts val="0"/>
              </a:spcAft>
              <a:buClr>
                <a:srgbClr val="FFFFFF"/>
              </a:buClr>
              <a:buSzPts val="8800"/>
              <a:buFont typeface="Arial Black"/>
              <a:buNone/>
              <a:defRPr sz="8800" b="0" i="0" u="none" strike="noStrike" cap="none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ge Break - Plane 2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Shape 96" descr="plane-3.jpg"/>
          <p:cNvPicPr preferRelativeResize="0"/>
          <p:nvPr/>
        </p:nvPicPr>
        <p:blipFill rotWithShape="1">
          <a:blip r:embed="rId2">
            <a:alphaModFix/>
          </a:blip>
          <a:srcRect l="-1"/>
          <a:stretch/>
        </p:blipFill>
        <p:spPr>
          <a:xfrm>
            <a:off x="0" y="0"/>
            <a:ext cx="9283582" cy="6914974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25453" y="4167612"/>
            <a:ext cx="8803587" cy="207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500" b="1" i="0" u="none" strike="noStrike" cap="none">
                <a:solidFill>
                  <a:srgbClr val="00AEE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59884" y="3177683"/>
            <a:ext cx="5710238" cy="1584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1760"/>
              </a:spcBef>
              <a:spcAft>
                <a:spcPts val="0"/>
              </a:spcAft>
              <a:buClr>
                <a:srgbClr val="FFFFFF"/>
              </a:buClr>
              <a:buSzPts val="8800"/>
              <a:buFont typeface="Arial Black"/>
              <a:buNone/>
              <a:defRPr sz="8800" b="0" i="0" u="none" strike="noStrike" cap="none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ge Break - Shipping 1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Shape 100" descr="ship-1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09476" y="-35067"/>
            <a:ext cx="9382110" cy="6893067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25453" y="4528916"/>
            <a:ext cx="8803587" cy="207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500" b="1" i="0" u="none" strike="noStrike" cap="none">
                <a:solidFill>
                  <a:srgbClr val="00AEE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59884" y="3538987"/>
            <a:ext cx="5710238" cy="1584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1760"/>
              </a:spcBef>
              <a:spcAft>
                <a:spcPts val="0"/>
              </a:spcAft>
              <a:buClr>
                <a:srgbClr val="FFFFFF"/>
              </a:buClr>
              <a:buSzPts val="8800"/>
              <a:buFont typeface="Arial Black"/>
              <a:buNone/>
              <a:defRPr sz="8800" b="0" i="0" u="none" strike="noStrike" cap="none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ge Break - Shipping 2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Shape 104" descr="ships-2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71578"/>
            <a:ext cx="9404006" cy="6929578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25453" y="4014326"/>
            <a:ext cx="8803587" cy="207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500" b="1" i="0" u="none" strike="noStrike" cap="none">
                <a:solidFill>
                  <a:srgbClr val="00AEE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59884" y="3024397"/>
            <a:ext cx="5710238" cy="1584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1760"/>
              </a:spcBef>
              <a:spcAft>
                <a:spcPts val="0"/>
              </a:spcAft>
              <a:buClr>
                <a:srgbClr val="FFFFFF"/>
              </a:buClr>
              <a:buSzPts val="8800"/>
              <a:buFont typeface="Arial Black"/>
              <a:buNone/>
              <a:defRPr sz="8800" b="0" i="0" u="none" strike="noStrike" cap="none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nd Slide - with contact info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736370" y="149245"/>
            <a:ext cx="7555766" cy="1148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9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8442942" y="51799"/>
            <a:ext cx="544814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9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900" b="0" i="0" u="none" strike="noStrike" cap="none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10" name="Shape 110" descr="LogoT&amp;E_webadress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732240" y="5894845"/>
            <a:ext cx="2098593" cy="67213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404093" y="5610524"/>
            <a:ext cx="5680075" cy="427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 Black"/>
              <a:buNone/>
              <a:defRPr sz="20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2"/>
          </p:nvPr>
        </p:nvSpPr>
        <p:spPr>
          <a:xfrm>
            <a:off x="404093" y="5966441"/>
            <a:ext cx="5680075" cy="403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Source Sans Pro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3"/>
          </p:nvPr>
        </p:nvSpPr>
        <p:spPr>
          <a:xfrm>
            <a:off x="736370" y="1787525"/>
            <a:ext cx="2009608" cy="782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 Black"/>
              <a:buNone/>
              <a:defRPr sz="40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body" idx="4"/>
          </p:nvPr>
        </p:nvSpPr>
        <p:spPr>
          <a:xfrm>
            <a:off x="736371" y="2945765"/>
            <a:ext cx="2009608" cy="782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 Black"/>
              <a:buNone/>
              <a:defRPr sz="40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body" idx="5"/>
          </p:nvPr>
        </p:nvSpPr>
        <p:spPr>
          <a:xfrm>
            <a:off x="736370" y="4043045"/>
            <a:ext cx="2009607" cy="782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 Black"/>
              <a:buNone/>
              <a:defRPr sz="40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body" idx="6"/>
          </p:nvPr>
        </p:nvSpPr>
        <p:spPr>
          <a:xfrm>
            <a:off x="404093" y="6268721"/>
            <a:ext cx="5680075" cy="403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Source Sans Pro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body" idx="7"/>
          </p:nvPr>
        </p:nvSpPr>
        <p:spPr>
          <a:xfrm>
            <a:off x="1444629" y="1965286"/>
            <a:ext cx="7386204" cy="8591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Source Sans Pro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body" idx="8"/>
          </p:nvPr>
        </p:nvSpPr>
        <p:spPr>
          <a:xfrm>
            <a:off x="1444629" y="3184486"/>
            <a:ext cx="7386204" cy="777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Source Sans Pro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body" idx="9"/>
          </p:nvPr>
        </p:nvSpPr>
        <p:spPr>
          <a:xfrm>
            <a:off x="1444629" y="4241126"/>
            <a:ext cx="7386204" cy="8388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Source Sans Pro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nd Slide - with no contact info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736370" y="149245"/>
            <a:ext cx="7555766" cy="1148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9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sldNum" idx="12"/>
          </p:nvPr>
        </p:nvSpPr>
        <p:spPr>
          <a:xfrm>
            <a:off x="8442942" y="51799"/>
            <a:ext cx="544814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9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900" b="0" i="0" u="none" strike="noStrike" cap="none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23" name="Shape 123" descr="LogoT&amp;E_webadress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772031" y="5562178"/>
            <a:ext cx="3611601" cy="1156711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721994" y="1665605"/>
            <a:ext cx="1889126" cy="782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 Black"/>
              <a:buNone/>
              <a:defRPr sz="40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body" idx="2"/>
          </p:nvPr>
        </p:nvSpPr>
        <p:spPr>
          <a:xfrm>
            <a:off x="721995" y="2823845"/>
            <a:ext cx="1889126" cy="782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 Black"/>
              <a:buNone/>
              <a:defRPr sz="40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body" idx="3"/>
          </p:nvPr>
        </p:nvSpPr>
        <p:spPr>
          <a:xfrm>
            <a:off x="721994" y="3921125"/>
            <a:ext cx="1889125" cy="782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 Black"/>
              <a:buNone/>
              <a:defRPr sz="40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body" idx="4"/>
          </p:nvPr>
        </p:nvSpPr>
        <p:spPr>
          <a:xfrm>
            <a:off x="1328653" y="1772246"/>
            <a:ext cx="7408947" cy="8591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Source Sans Pro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body" idx="5"/>
          </p:nvPr>
        </p:nvSpPr>
        <p:spPr>
          <a:xfrm>
            <a:off x="1328653" y="2981286"/>
            <a:ext cx="7408947" cy="777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Source Sans Pro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body" idx="6"/>
          </p:nvPr>
        </p:nvSpPr>
        <p:spPr>
          <a:xfrm>
            <a:off x="1328653" y="4048086"/>
            <a:ext cx="7408947" cy="8388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Source Sans Pro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1-line title, with bullets">
  <p:cSld name="1_Content - 1-line title, with bullet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722376" y="160243"/>
            <a:ext cx="7555766" cy="6828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 Black"/>
              <a:buNone/>
              <a:defRPr sz="39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Clr>
                <a:srgbClr val="41AD49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Clr>
                <a:srgbClr val="41AD49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Clr>
                <a:srgbClr val="41AD49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Clr>
                <a:srgbClr val="41AD49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Clr>
                <a:srgbClr val="41AD49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Clr>
                <a:srgbClr val="41AD49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Clr>
                <a:srgbClr val="41AD49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Clr>
                <a:srgbClr val="41AD49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8442942" y="51799"/>
            <a:ext cx="544814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Source Sans Pro"/>
              <a:buNone/>
              <a:defRPr sz="9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Source Sans Pro"/>
              <a:buNone/>
              <a:defRPr sz="9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Source Sans Pro"/>
              <a:buNone/>
              <a:defRPr sz="9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Source Sans Pro"/>
              <a:buNone/>
              <a:defRPr sz="9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Source Sans Pro"/>
              <a:buNone/>
              <a:defRPr sz="9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Source Sans Pro"/>
              <a:buNone/>
              <a:defRPr sz="9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Source Sans Pro"/>
              <a:buNone/>
              <a:defRPr sz="9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Source Sans Pro"/>
              <a:buNone/>
              <a:defRPr sz="9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Source Sans Pro"/>
              <a:buNone/>
              <a:defRPr sz="9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/>
              <a:t>‹#›</a:t>
            </a:fld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721642" y="1778635"/>
            <a:ext cx="7556500" cy="4591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8482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- 3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Shape 32" descr="cars3.jpg"/>
          <p:cNvPicPr preferRelativeResize="0"/>
          <p:nvPr/>
        </p:nvPicPr>
        <p:blipFill rotWithShape="1">
          <a:blip r:embed="rId2">
            <a:alphaModFix/>
          </a:blip>
          <a:srcRect l="-1158"/>
          <a:stretch/>
        </p:blipFill>
        <p:spPr>
          <a:xfrm>
            <a:off x="-218957" y="-5861"/>
            <a:ext cx="9568225" cy="6863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Shape 33" descr="logo-slide-t&amp;e-large-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27468" y="5461922"/>
            <a:ext cx="4368800" cy="1139131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66346" y="280365"/>
            <a:ext cx="9009053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r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900"/>
              <a:buFont typeface="Arial Black"/>
              <a:buNone/>
              <a:defRPr sz="3900" b="0" i="0" u="none" strike="noStrike" cap="non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2672080" y="2397602"/>
            <a:ext cx="6354986" cy="42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r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Arial Black"/>
              <a:buNone/>
              <a:defRPr sz="2500" b="0" i="0" u="none" strike="noStrike" cap="none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marL="1371600" marR="0" lvl="2" indent="-228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marL="1828800" marR="0" lvl="3" indent="-228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731520" y="2732723"/>
            <a:ext cx="8295546" cy="42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r" rtl="0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Arial Black"/>
              <a:buNone/>
              <a:defRPr sz="2500" b="0" i="0" u="none" strike="noStrike" cap="none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marL="1371600" marR="0" lvl="2" indent="-228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marL="1828800" marR="0" lvl="3" indent="-228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- 4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8463946" y="0"/>
            <a:ext cx="469285" cy="78661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734110" y="165394"/>
            <a:ext cx="7353249" cy="16985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 Black"/>
              <a:buNone/>
              <a:defRPr sz="4400" b="0" i="0" u="none" strike="noStrike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0" name="Shape 40" descr="logo-slide-t&amp;e-large-logo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4855" y="5301219"/>
            <a:ext cx="4738067" cy="1235414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734110" y="2540954"/>
            <a:ext cx="8199121" cy="517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 Black"/>
              <a:buNone/>
              <a:defRPr sz="28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734110" y="2927352"/>
            <a:ext cx="8199121" cy="517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 Black"/>
              <a:buNone/>
              <a:defRPr sz="28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 Blocks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722376" y="142987"/>
            <a:ext cx="7555766" cy="1148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9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442942" y="51799"/>
            <a:ext cx="544814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9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900" b="0" i="0" u="none" strike="noStrike" cap="none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50687" y="1600200"/>
            <a:ext cx="3692798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rgbClr val="00AEEF"/>
              </a:buClr>
              <a:buSzPts val="1800"/>
              <a:buFont typeface="Source Sans Pro"/>
              <a:buChar char="»"/>
              <a:defRPr sz="18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rgbClr val="00AEEF"/>
              </a:buClr>
              <a:buSzPts val="1800"/>
              <a:buFont typeface="Source Sans Pro"/>
              <a:buChar char="»"/>
              <a:defRPr sz="18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rgbClr val="00AEEF"/>
              </a:buClr>
              <a:buSzPts val="1800"/>
              <a:buFont typeface="Source Sans Pro"/>
              <a:buChar char="»"/>
              <a:defRPr sz="18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rgbClr val="00AEEF"/>
              </a:buClr>
              <a:buSzPts val="1800"/>
              <a:buFont typeface="Source Sans Pro"/>
              <a:buChar char="»"/>
              <a:defRPr sz="18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2"/>
          </p:nvPr>
        </p:nvSpPr>
        <p:spPr>
          <a:xfrm>
            <a:off x="694154" y="1600200"/>
            <a:ext cx="3692798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rgbClr val="00AEEF"/>
              </a:buClr>
              <a:buSzPts val="1800"/>
              <a:buFont typeface="Source Sans Pro"/>
              <a:buChar char="»"/>
              <a:defRPr sz="18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rgbClr val="00AEEF"/>
              </a:buClr>
              <a:buSzPts val="1800"/>
              <a:buFont typeface="Source Sans Pro"/>
              <a:buChar char="»"/>
              <a:defRPr sz="18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rgbClr val="00AEEF"/>
              </a:buClr>
              <a:buSzPts val="1800"/>
              <a:buFont typeface="Source Sans Pro"/>
              <a:buChar char="»"/>
              <a:defRPr sz="18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rgbClr val="00AEEF"/>
              </a:buClr>
              <a:buSzPts val="1800"/>
              <a:buFont typeface="Source Sans Pro"/>
              <a:buChar char="»"/>
              <a:defRPr sz="18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 Blocks - Blu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722376" y="142987"/>
            <a:ext cx="7555766" cy="1148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9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4713110" y="2596261"/>
            <a:ext cx="3536809" cy="3118740"/>
          </a:xfrm>
          <a:prstGeom prst="rect">
            <a:avLst/>
          </a:prstGeom>
          <a:noFill/>
          <a:ln w="9525" cap="flat" cmpd="sng">
            <a:solidFill>
              <a:srgbClr val="00AEE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Source Sans Pro"/>
              <a:buNone/>
              <a:def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rgbClr val="00AEEF"/>
              </a:buClr>
              <a:buSzPts val="1800"/>
              <a:buFont typeface="Source Sans Pro"/>
              <a:buChar char="»"/>
              <a:defRPr sz="18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rgbClr val="00AEEF"/>
              </a:buClr>
              <a:buSzPts val="1800"/>
              <a:buFont typeface="Source Sans Pro"/>
              <a:buChar char="»"/>
              <a:defRPr sz="18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rgbClr val="00AEEF"/>
              </a:buClr>
              <a:buSzPts val="1800"/>
              <a:buFont typeface="Source Sans Pro"/>
              <a:buChar char="»"/>
              <a:defRPr sz="18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rgbClr val="00AEEF"/>
              </a:buClr>
              <a:buSzPts val="1800"/>
              <a:buFont typeface="Source Sans Pro"/>
              <a:buChar char="»"/>
              <a:defRPr sz="18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8442942" y="51799"/>
            <a:ext cx="544814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9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900" b="0" i="0" u="none" strike="noStrike" cap="none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body" idx="2"/>
          </p:nvPr>
        </p:nvSpPr>
        <p:spPr>
          <a:xfrm>
            <a:off x="4713404" y="2074314"/>
            <a:ext cx="3543460" cy="427879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ctr" rtl="0">
              <a:spcBef>
                <a:spcPts val="42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Arial Black"/>
              <a:buNone/>
              <a:defRPr sz="2100" b="1" i="0" u="none" strike="noStrike" cap="none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3"/>
          </p:nvPr>
        </p:nvSpPr>
        <p:spPr>
          <a:xfrm>
            <a:off x="694154" y="2596261"/>
            <a:ext cx="3553290" cy="3118740"/>
          </a:xfrm>
          <a:prstGeom prst="rect">
            <a:avLst/>
          </a:prstGeom>
          <a:noFill/>
          <a:ln w="9525" cap="flat" cmpd="sng">
            <a:solidFill>
              <a:srgbClr val="00AEEF"/>
            </a:solidFill>
            <a:prstDash val="solid"/>
            <a:round/>
            <a:headEnd type="none" w="med" len="med"/>
            <a:tailEnd type="none" w="med" len="med"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Source Sans Pro"/>
              <a:buNone/>
              <a:def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rgbClr val="00AEEF"/>
              </a:buClr>
              <a:buSzPts val="1800"/>
              <a:buFont typeface="Source Sans Pro"/>
              <a:buChar char="»"/>
              <a:defRPr sz="18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rgbClr val="00AEEF"/>
              </a:buClr>
              <a:buSzPts val="1800"/>
              <a:buFont typeface="Source Sans Pro"/>
              <a:buChar char="»"/>
              <a:defRPr sz="18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rgbClr val="00AEEF"/>
              </a:buClr>
              <a:buSzPts val="1800"/>
              <a:buFont typeface="Source Sans Pro"/>
              <a:buChar char="»"/>
              <a:defRPr sz="18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rgbClr val="00AEEF"/>
              </a:buClr>
              <a:buSzPts val="1800"/>
              <a:buFont typeface="Source Sans Pro"/>
              <a:buChar char="»"/>
              <a:defRPr sz="18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4"/>
          </p:nvPr>
        </p:nvSpPr>
        <p:spPr>
          <a:xfrm>
            <a:off x="694154" y="2074314"/>
            <a:ext cx="3553290" cy="427879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ctr" rtl="0">
              <a:spcBef>
                <a:spcPts val="420"/>
              </a:spcBef>
              <a:spcAft>
                <a:spcPts val="0"/>
              </a:spcAft>
              <a:buClr>
                <a:srgbClr val="FFFFFF"/>
              </a:buClr>
              <a:buSzPts val="2100"/>
              <a:buFont typeface="Arial Black"/>
              <a:buNone/>
              <a:defRPr sz="2100" b="1" i="0" u="none" strike="noStrike" cap="none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ge Break - Bikes 1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Shape 68" descr="bici 2 copy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32845" y="-77316"/>
            <a:ext cx="9261687" cy="6946265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25453" y="2557670"/>
            <a:ext cx="8803587" cy="207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500" b="1" i="0" u="none" strike="noStrike" cap="none">
                <a:solidFill>
                  <a:srgbClr val="00AEE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59884" y="1567741"/>
            <a:ext cx="5710238" cy="1584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1760"/>
              </a:spcBef>
              <a:spcAft>
                <a:spcPts val="0"/>
              </a:spcAft>
              <a:buClr>
                <a:srgbClr val="FFFFFF"/>
              </a:buClr>
              <a:buSzPts val="8800"/>
              <a:buFont typeface="Arial Black"/>
              <a:buNone/>
              <a:defRPr sz="8800" b="0" i="0" u="none" strike="noStrike" cap="none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ge Break - Bikes 2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Shape 72" descr="bike1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25453" y="2755224"/>
            <a:ext cx="8803587" cy="207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500" b="1" i="0" u="none" strike="noStrike" cap="none">
                <a:solidFill>
                  <a:srgbClr val="00AEE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59884" y="1765295"/>
            <a:ext cx="5710238" cy="1584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1760"/>
              </a:spcBef>
              <a:spcAft>
                <a:spcPts val="0"/>
              </a:spcAft>
              <a:buClr>
                <a:srgbClr val="FFFFFF"/>
              </a:buClr>
              <a:buSzPts val="8800"/>
              <a:buFont typeface="Arial Black"/>
              <a:buNone/>
              <a:defRPr sz="8800" b="0" i="0" u="none" strike="noStrike" cap="none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ge Break - Train 1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Shape 76" descr="TRAINS2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80367"/>
            <a:ext cx="9349268" cy="6949773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25453" y="3333775"/>
            <a:ext cx="8803587" cy="207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500" b="1" i="0" u="none" strike="noStrike" cap="none">
                <a:solidFill>
                  <a:srgbClr val="00AEE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59884" y="2343846"/>
            <a:ext cx="5710238" cy="1584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1760"/>
              </a:spcBef>
              <a:spcAft>
                <a:spcPts val="0"/>
              </a:spcAft>
              <a:buClr>
                <a:srgbClr val="FFFFFF"/>
              </a:buClr>
              <a:buSzPts val="8800"/>
              <a:buFont typeface="Arial Black"/>
              <a:buNone/>
              <a:defRPr sz="8800" b="0" i="0" u="none" strike="noStrike" cap="none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ge Break - Train 3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 descr="TRAINS4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0424" y="0"/>
            <a:ext cx="9349268" cy="6884229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25453" y="3150332"/>
            <a:ext cx="8803587" cy="207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500" b="1" i="0" u="none" strike="noStrike" cap="none">
                <a:solidFill>
                  <a:srgbClr val="00AEE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59884" y="2160403"/>
            <a:ext cx="5710238" cy="1584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1760"/>
              </a:spcBef>
              <a:spcAft>
                <a:spcPts val="0"/>
              </a:spcAft>
              <a:buClr>
                <a:srgbClr val="FFFFFF"/>
              </a:buClr>
              <a:buSzPts val="8800"/>
              <a:buFont typeface="Arial Black"/>
              <a:buNone/>
              <a:defRPr sz="8800" b="0" i="0" u="none" strike="noStrike" cap="none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hape 10" descr="ppt experiments4.png"/>
          <p:cNvPicPr preferRelativeResize="0"/>
          <p:nvPr/>
        </p:nvPicPr>
        <p:blipFill rotWithShape="1">
          <a:blip r:embed="rId19">
            <a:alphaModFix amt="37000"/>
          </a:blip>
          <a:srcRect l="-9066" t="-22387" r="-9914" b="-5"/>
          <a:stretch/>
        </p:blipFill>
        <p:spPr>
          <a:xfrm rot="5400000">
            <a:off x="8319547" y="153745"/>
            <a:ext cx="866424" cy="4131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736370" y="149245"/>
            <a:ext cx="7555766" cy="1148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9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41AD4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42942" y="51799"/>
            <a:ext cx="544814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9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sz="900" b="0" i="0" u="none" strike="noStrike" cap="none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3" name="Shape 13" descr="ppt experiments4.png"/>
          <p:cNvPicPr preferRelativeResize="0"/>
          <p:nvPr/>
        </p:nvPicPr>
        <p:blipFill rotWithShape="1">
          <a:blip r:embed="rId19">
            <a:alphaModFix/>
          </a:blip>
          <a:srcRect l="-9066" t="-22387" r="-9914" b="-5"/>
          <a:stretch/>
        </p:blipFill>
        <p:spPr>
          <a:xfrm>
            <a:off x="-78156" y="200533"/>
            <a:ext cx="937846" cy="43656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714474" y="1600200"/>
            <a:ext cx="7972326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Source Sans Pro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marR="0" lvl="1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rgbClr val="00AEEF"/>
              </a:buClr>
              <a:buSzPts val="2000"/>
              <a:buFont typeface="Source Sans Pro"/>
              <a:buChar char="»"/>
              <a:defRPr sz="2000" b="0" i="0" u="none" strike="noStrike" cap="none">
                <a:solidFill>
                  <a:srgbClr val="00AEE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94" r:id="rId1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>
            <a:spLocks noGrp="1"/>
          </p:cNvSpPr>
          <p:nvPr>
            <p:ph type="ctrTitle"/>
          </p:nvPr>
        </p:nvSpPr>
        <p:spPr>
          <a:xfrm>
            <a:off x="851050" y="4185450"/>
            <a:ext cx="81120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de-DE" sz="4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Transport in the 2050 long-term strategy</a:t>
            </a:r>
            <a:endParaRPr lang="de-DE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-1116632" y="5692460"/>
            <a:ext cx="10079657" cy="422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7307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 Black"/>
              <a:buNone/>
            </a:pP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CAN-Europe General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Assembly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, 23/10/2018</a:t>
            </a:r>
            <a:endParaRPr sz="26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sym typeface="Arial Blac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AVIATION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 smtClean="0"/>
              <a:t>10</a:t>
            </a:fld>
            <a:endParaRPr lang="fr-B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583" y="873140"/>
            <a:ext cx="6912768" cy="4852116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544152"/>
              </p:ext>
            </p:extLst>
          </p:nvPr>
        </p:nvGraphicFramePr>
        <p:xfrm>
          <a:off x="1146614" y="5949280"/>
          <a:ext cx="6398706" cy="771403"/>
        </p:xfrm>
        <a:graphic>
          <a:graphicData uri="http://schemas.openxmlformats.org/drawingml/2006/table">
            <a:tbl>
              <a:tblPr firstRow="1" bandRow="1">
                <a:tableStyleId>{19BD6BC8-F92F-4A07-AFA2-5326CFA3ADA0}</a:tableStyleId>
              </a:tblPr>
              <a:tblGrid>
                <a:gridCol w="1584176"/>
                <a:gridCol w="687790"/>
                <a:gridCol w="687790"/>
                <a:gridCol w="687790"/>
                <a:gridCol w="687790"/>
                <a:gridCol w="687790"/>
                <a:gridCol w="687790"/>
                <a:gridCol w="687790"/>
              </a:tblGrid>
              <a:tr h="298790">
                <a:tc>
                  <a:txBody>
                    <a:bodyPr/>
                    <a:lstStyle/>
                    <a:p>
                      <a:endParaRPr lang="en-US" sz="1400" dirty="0"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2020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2025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2030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2035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2040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2045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2050</a:t>
                      </a:r>
                    </a:p>
                  </a:txBody>
                  <a:tcPr marL="9525" marR="9525" marT="9525" marB="0" anchor="ctr"/>
                </a:tc>
              </a:tr>
              <a:tr h="466603">
                <a:tc>
                  <a:txBody>
                    <a:bodyPr/>
                    <a:lstStyle/>
                    <a:p>
                      <a:pPr marL="0" indent="0"/>
                      <a:r>
                        <a:rPr lang="es-ES" sz="1400" dirty="0" err="1" smtClean="0"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PtL</a:t>
                      </a:r>
                      <a:r>
                        <a:rPr lang="es-ES" sz="1400" dirty="0" smtClean="0"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 in </a:t>
                      </a:r>
                      <a:r>
                        <a:rPr lang="es-ES" sz="1400" dirty="0" err="1" smtClean="0"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the</a:t>
                      </a:r>
                      <a:r>
                        <a:rPr lang="es-ES" sz="1400" dirty="0" smtClean="0"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 fuel mix</a:t>
                      </a:r>
                      <a:endParaRPr lang="en-US" sz="1400" dirty="0">
                        <a:latin typeface="Source Sans Pro" panose="020B0503030403020204" pitchFamily="34" charset="0"/>
                        <a:ea typeface="Source Sans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0.0%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1.7%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4.7%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12.1%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27.0%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50.1%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  <a:latin typeface="Source Sans Pro" panose="020B0503030403020204" pitchFamily="34" charset="0"/>
                          <a:ea typeface="Source Sans Pro" panose="020B050303040302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6543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642" y="273578"/>
            <a:ext cx="7555766" cy="682809"/>
          </a:xfrm>
        </p:spPr>
        <p:txBody>
          <a:bodyPr/>
          <a:lstStyle/>
          <a:p>
            <a:r>
              <a:rPr lang="fr-BE" dirty="0" err="1" smtClean="0"/>
              <a:t>Cornerstone</a:t>
            </a:r>
            <a:r>
              <a:rPr lang="fr-BE" dirty="0" smtClean="0"/>
              <a:t> of future transport </a:t>
            </a:r>
            <a:r>
              <a:rPr lang="fr-BE" dirty="0" err="1" smtClean="0"/>
              <a:t>policies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 smtClean="0"/>
              <a:t>2</a:t>
            </a:fld>
            <a:endParaRPr lang="fr-B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900" y="1309202"/>
            <a:ext cx="7555050" cy="5360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434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865" y="359611"/>
            <a:ext cx="7555766" cy="682809"/>
          </a:xfrm>
        </p:spPr>
        <p:txBody>
          <a:bodyPr/>
          <a:lstStyle/>
          <a:p>
            <a:r>
              <a:rPr lang="es-ES" dirty="0" smtClean="0"/>
              <a:t>T&amp;E 2050 SHORT-TERM PLAN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 smtClean="0"/>
              <a:t>3</a:t>
            </a:fld>
            <a:endParaRPr lang="fr-BE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89783841"/>
              </p:ext>
            </p:extLst>
          </p:nvPr>
        </p:nvGraphicFramePr>
        <p:xfrm>
          <a:off x="107504" y="1556792"/>
          <a:ext cx="896448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9228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p109"/>
          <p:cNvSpPr txBox="1">
            <a:spLocks noGrp="1"/>
          </p:cNvSpPr>
          <p:nvPr>
            <p:ph type="title"/>
          </p:nvPr>
        </p:nvSpPr>
        <p:spPr>
          <a:xfrm>
            <a:off x="722376" y="160243"/>
            <a:ext cx="7555800" cy="68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PAPERS PUBLISHED</a:t>
            </a:r>
            <a:endParaRPr/>
          </a:p>
        </p:txBody>
      </p:sp>
      <p:sp>
        <p:nvSpPr>
          <p:cNvPr id="665" name="Google Shape;665;p109"/>
          <p:cNvSpPr txBox="1">
            <a:spLocks noGrp="1"/>
          </p:cNvSpPr>
          <p:nvPr>
            <p:ph type="sldNum" idx="12"/>
          </p:nvPr>
        </p:nvSpPr>
        <p:spPr>
          <a:xfrm>
            <a:off x="8442942" y="51799"/>
            <a:ext cx="544800" cy="476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Source Sans Pro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  <p:pic>
        <p:nvPicPr>
          <p:cNvPr id="666" name="Google Shape;666;p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8750" y="984643"/>
            <a:ext cx="4048189" cy="5710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667" name="Google Shape;667;p10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2214" y="984643"/>
            <a:ext cx="4035178" cy="57101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0698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p110"/>
          <p:cNvSpPr txBox="1">
            <a:spLocks noGrp="1"/>
          </p:cNvSpPr>
          <p:nvPr>
            <p:ph type="sldNum" idx="12"/>
          </p:nvPr>
        </p:nvSpPr>
        <p:spPr>
          <a:xfrm>
            <a:off x="8442942" y="51799"/>
            <a:ext cx="544800" cy="476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Source Sans Pro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  <p:sp>
        <p:nvSpPr>
          <p:cNvPr id="674" name="Google Shape;674;p110"/>
          <p:cNvSpPr txBox="1">
            <a:spLocks noGrp="1"/>
          </p:cNvSpPr>
          <p:nvPr>
            <p:ph type="title"/>
          </p:nvPr>
        </p:nvSpPr>
        <p:spPr>
          <a:xfrm>
            <a:off x="722376" y="160243"/>
            <a:ext cx="7555800" cy="68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PAPERS PUBLISHED</a:t>
            </a:r>
            <a:endParaRPr/>
          </a:p>
        </p:txBody>
      </p:sp>
      <p:pic>
        <p:nvPicPr>
          <p:cNvPr id="675" name="Google Shape;675;p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8750" y="984650"/>
            <a:ext cx="4035174" cy="5710255"/>
          </a:xfrm>
          <a:prstGeom prst="rect">
            <a:avLst/>
          </a:prstGeom>
          <a:noFill/>
          <a:ln>
            <a:noFill/>
          </a:ln>
        </p:spPr>
      </p:pic>
      <p:sp>
        <p:nvSpPr>
          <p:cNvPr id="676" name="Google Shape;676;p110"/>
          <p:cNvSpPr/>
          <p:nvPr/>
        </p:nvSpPr>
        <p:spPr>
          <a:xfrm>
            <a:off x="4749400" y="1038375"/>
            <a:ext cx="4035300" cy="5602800"/>
          </a:xfrm>
          <a:prstGeom prst="rect">
            <a:avLst/>
          </a:prstGeom>
          <a:noFill/>
          <a:ln w="76200" cap="flat" cmpd="sng">
            <a:solidFill>
              <a:schemeClr val="accent2"/>
            </a:solidFill>
            <a:prstDash val="dash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7" name="Google Shape;677;p110"/>
          <p:cNvSpPr txBox="1"/>
          <p:nvPr/>
        </p:nvSpPr>
        <p:spPr>
          <a:xfrm>
            <a:off x="5572150" y="3172925"/>
            <a:ext cx="2389800" cy="259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/>
              <a:t>Roadmap to decarbonising European cars</a:t>
            </a:r>
            <a:endParaRPr sz="2000"/>
          </a:p>
        </p:txBody>
      </p:sp>
    </p:spTree>
    <p:extLst>
      <p:ext uri="{BB962C8B-B14F-4D97-AF65-F5344CB8AC3E}">
        <p14:creationId xmlns:p14="http://schemas.microsoft.com/office/powerpoint/2010/main" val="3910009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CONSULTATION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 smtClean="0"/>
              <a:t>6</a:t>
            </a:fld>
            <a:endParaRPr lang="fr-BE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-108520" y="1484784"/>
            <a:ext cx="9354230" cy="5040560"/>
            <a:chOff x="0" y="0"/>
            <a:chExt cx="6224905" cy="322155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513"/>
            <a:stretch/>
          </p:blipFill>
          <p:spPr bwMode="auto">
            <a:xfrm>
              <a:off x="0" y="0"/>
              <a:ext cx="3329940" cy="265938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99" b="15030"/>
            <a:stretch/>
          </p:blipFill>
          <p:spPr bwMode="auto">
            <a:xfrm>
              <a:off x="3238500" y="0"/>
              <a:ext cx="2986405" cy="267462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394"/>
            <a:stretch/>
          </p:blipFill>
          <p:spPr bwMode="auto">
            <a:xfrm>
              <a:off x="1226820" y="2697243"/>
              <a:ext cx="4076700" cy="524312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5188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 smtClean="0"/>
              <a:t>7</a:t>
            </a:fld>
            <a:endParaRPr lang="fr-B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2230" y="289924"/>
            <a:ext cx="6192688" cy="20080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23" y="2564904"/>
            <a:ext cx="8740233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898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EFFICIENCY FIRST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 smtClean="0"/>
              <a:t>8</a:t>
            </a:fld>
            <a:endParaRPr lang="fr-B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376" y="1186474"/>
            <a:ext cx="7884368" cy="565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162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EXAMPLE IN 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BE" smtClean="0"/>
              <a:t>9</a:t>
            </a:fld>
            <a:endParaRPr lang="fr-BE"/>
          </a:p>
        </p:txBody>
      </p:sp>
      <p:sp>
        <p:nvSpPr>
          <p:cNvPr id="5" name="Rectangle 4"/>
          <p:cNvSpPr/>
          <p:nvPr/>
        </p:nvSpPr>
        <p:spPr>
          <a:xfrm>
            <a:off x="476556" y="1158051"/>
            <a:ext cx="804740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“For 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</a:rPr>
              <a:t>heavy duty vehicles, in the short-medium term battery electrification is more challenging due to the power and range requirements of lorries. Advanced biofuels are traditionally seen as a solution to allow for full decarbonisation but also the application of hydrogen fuel cells will have to be explored. If the infrastructure is deployed, a train-trolley style charging system on main highways could also overcome the limitations of batteries</a:t>
            </a:r>
            <a:r>
              <a:rPr lang="en-US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.”</a:t>
            </a: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556" y="2933744"/>
            <a:ext cx="3519380" cy="23285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2" y="3789579"/>
            <a:ext cx="792088" cy="5121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2376" y="5262299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“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The total cost of ownership for battery electric vehicles reaches parity with diesel for all vehicle segments, even long-haulage, by </a:t>
            </a:r>
            <a:r>
              <a:rPr lang="en-US" sz="1200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2031”</a:t>
            </a:r>
            <a:endParaRPr lang="en-US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1129" y="2438311"/>
            <a:ext cx="3599757" cy="427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076073"/>
      </p:ext>
    </p:extLst>
  </p:cSld>
  <p:clrMapOvr>
    <a:masterClrMapping/>
  </p:clrMapOvr>
</p:sld>
</file>

<file path=ppt/theme/theme1.xml><?xml version="1.0" encoding="utf-8"?>
<a:theme xmlns:a="http://schemas.openxmlformats.org/drawingml/2006/main" name="T&amp;E Master - Oct 2015">
  <a:themeElements>
    <a:clrScheme name="T&amp;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AEE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6B99"/>
      </a:hlink>
      <a:folHlink>
        <a:srgbClr val="64778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2498</TotalTime>
  <Words>196</Words>
  <Application>Microsoft Office PowerPoint</Application>
  <PresentationFormat>On-screen Show (4:3)</PresentationFormat>
  <Paragraphs>49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Source Sans Pro</vt:lpstr>
      <vt:lpstr>Arial Black</vt:lpstr>
      <vt:lpstr>Calibri</vt:lpstr>
      <vt:lpstr>Times New Roman</vt:lpstr>
      <vt:lpstr>T&amp;E Master - Oct 2015</vt:lpstr>
      <vt:lpstr>Transport in the 2050 long-term strategy</vt:lpstr>
      <vt:lpstr>Cornerstone of future transport policies</vt:lpstr>
      <vt:lpstr>T&amp;E 2050 SHORT-TERM PLAN</vt:lpstr>
      <vt:lpstr>PAPERS PUBLISHED</vt:lpstr>
      <vt:lpstr>PAPERS PUBLISHED</vt:lpstr>
      <vt:lpstr>CONSULTATION</vt:lpstr>
      <vt:lpstr>PowerPoint Presentation</vt:lpstr>
      <vt:lpstr>EFFICIENCY FIRST</vt:lpstr>
      <vt:lpstr>EXAMPLE IN LTS</vt:lpstr>
      <vt:lpstr>AVIATION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</dc:title>
  <dc:creator>Lucien Mathieu</dc:creator>
  <cp:lastModifiedBy>Windows User</cp:lastModifiedBy>
  <cp:revision>92</cp:revision>
  <cp:lastPrinted>2018-10-18T09:36:21Z</cp:lastPrinted>
  <dcterms:modified xsi:type="dcterms:W3CDTF">2018-10-25T09:58:20Z</dcterms:modified>
</cp:coreProperties>
</file>