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52" autoAdjust="0"/>
  </p:normalViewPr>
  <p:slideViewPr>
    <p:cSldViewPr snapToGrid="0">
      <p:cViewPr varScale="1">
        <p:scale>
          <a:sx n="56" d="100"/>
          <a:sy n="56" d="100"/>
        </p:scale>
        <p:origin x="10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A5E56-247D-47D9-B778-479C3578ED76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C823E-5784-4439-9F96-12BCF69E2B5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1503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Climate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Coalition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national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more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70 member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Belgian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civil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society: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composed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unions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environmental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development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organizations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youth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councils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citizen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movements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We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mobilize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action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put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pressure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Belgian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politics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climate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justice</a:t>
            </a:r>
            <a:r>
              <a:rPr lang="nl-B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C823E-5784-4439-9F96-12BCF69E2B5C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08542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057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0594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486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8632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350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533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912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734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98228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21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0416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344A-7C02-4DB8-97CD-45947E147CEF}" type="datetimeFigureOut">
              <a:rPr lang="nl-BE" smtClean="0"/>
              <a:t>23/10/2018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A53AF-07AD-4283-A6AE-9C99AD39B5B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8673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Building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alliances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BE" sz="28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nl-BE" sz="2800" i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Belgian</a:t>
            </a:r>
            <a:r>
              <a:rPr lang="nl-BE" sz="28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 case </a:t>
            </a:r>
            <a:r>
              <a:rPr lang="nl-BE" sz="2800" i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study</a:t>
            </a:r>
            <a:r>
              <a:rPr lang="nl-BE" sz="28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nl-BE" sz="2800" i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Climate</a:t>
            </a:r>
            <a:r>
              <a:rPr lang="nl-BE" sz="28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BE" sz="2800" i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Coalition</a:t>
            </a:r>
            <a:endParaRPr lang="nl-BE" sz="2800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4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Who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are we?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153444"/>
            <a:ext cx="5715000" cy="3695700"/>
          </a:xfrm>
        </p:spPr>
      </p:pic>
    </p:spTree>
    <p:extLst>
      <p:ext uri="{BB962C8B-B14F-4D97-AF65-F5344CB8AC3E}">
        <p14:creationId xmlns:p14="http://schemas.microsoft.com/office/powerpoint/2010/main" val="218353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Foundation: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how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&amp;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why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2007</a:t>
            </a:r>
          </a:p>
          <a:p>
            <a:r>
              <a:rPr lang="nl-BE" dirty="0" smtClean="0"/>
              <a:t>More </a:t>
            </a:r>
            <a:r>
              <a:rPr lang="nl-BE" dirty="0" err="1" smtClean="0"/>
              <a:t>than</a:t>
            </a:r>
            <a:r>
              <a:rPr lang="nl-BE" dirty="0" smtClean="0"/>
              <a:t> 50 </a:t>
            </a:r>
            <a:r>
              <a:rPr lang="nl-BE" dirty="0" err="1" smtClean="0"/>
              <a:t>organizations</a:t>
            </a:r>
            <a:r>
              <a:rPr lang="nl-BE" dirty="0" smtClean="0"/>
              <a:t>, </a:t>
            </a:r>
            <a:r>
              <a:rPr lang="nl-BE" dirty="0" err="1" smtClean="0"/>
              <a:t>initiated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Greenpeace</a:t>
            </a:r>
          </a:p>
          <a:p>
            <a:r>
              <a:rPr lang="nl-BE" dirty="0" smtClean="0"/>
              <a:t>Urgent </a:t>
            </a:r>
            <a:r>
              <a:rPr lang="nl-BE" dirty="0" err="1" smtClean="0"/>
              <a:t>climate</a:t>
            </a:r>
            <a:r>
              <a:rPr lang="nl-BE" dirty="0" smtClean="0"/>
              <a:t> </a:t>
            </a:r>
            <a:r>
              <a:rPr lang="nl-BE" dirty="0" err="1" smtClean="0"/>
              <a:t>problem</a:t>
            </a:r>
            <a:endParaRPr lang="nl-BE" dirty="0" smtClean="0"/>
          </a:p>
          <a:p>
            <a:r>
              <a:rPr lang="nl-BE" dirty="0"/>
              <a:t>C</a:t>
            </a:r>
            <a:r>
              <a:rPr lang="nl-BE" dirty="0" smtClean="0"/>
              <a:t>oncrete </a:t>
            </a:r>
            <a:r>
              <a:rPr lang="nl-BE" dirty="0" err="1" smtClean="0"/>
              <a:t>results</a:t>
            </a:r>
            <a:endParaRPr lang="nl-BE" dirty="0" smtClean="0"/>
          </a:p>
          <a:p>
            <a:r>
              <a:rPr lang="nl-BE" dirty="0" smtClean="0"/>
              <a:t>COP15 </a:t>
            </a:r>
            <a:r>
              <a:rPr lang="nl-BE" dirty="0" smtClean="0"/>
              <a:t>in Copenhagen</a:t>
            </a:r>
          </a:p>
          <a:p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10" y="3759633"/>
            <a:ext cx="6685935" cy="27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8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Shared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objectives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Create</a:t>
            </a:r>
            <a:r>
              <a:rPr lang="nl-BE" dirty="0" smtClean="0"/>
              <a:t> </a:t>
            </a:r>
            <a:r>
              <a:rPr lang="nl-BE" dirty="0" err="1" smtClean="0"/>
              <a:t>mass</a:t>
            </a:r>
            <a:r>
              <a:rPr lang="nl-BE" dirty="0" smtClean="0"/>
              <a:t> support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climate</a:t>
            </a:r>
            <a:r>
              <a:rPr lang="nl-BE" dirty="0" smtClean="0"/>
              <a:t> action in Belgium</a:t>
            </a:r>
          </a:p>
          <a:p>
            <a:r>
              <a:rPr lang="nl-BE" dirty="0" smtClean="0"/>
              <a:t>Put </a:t>
            </a:r>
            <a:r>
              <a:rPr lang="nl-BE" dirty="0" err="1" smtClean="0"/>
              <a:t>pressure</a:t>
            </a:r>
            <a:r>
              <a:rPr lang="nl-BE" dirty="0" smtClean="0"/>
              <a:t> on </a:t>
            </a:r>
            <a:r>
              <a:rPr lang="nl-BE" dirty="0" err="1" smtClean="0"/>
              <a:t>Belgian</a:t>
            </a:r>
            <a:r>
              <a:rPr lang="nl-BE" dirty="0" smtClean="0"/>
              <a:t> politics</a:t>
            </a:r>
          </a:p>
          <a:p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418" y="3091110"/>
            <a:ext cx="7668547" cy="322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How do we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operate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Collaborate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reinforce</a:t>
            </a:r>
            <a:r>
              <a:rPr lang="nl-BE" dirty="0" smtClean="0"/>
              <a:t> </a:t>
            </a:r>
            <a:r>
              <a:rPr lang="nl-BE" dirty="0" err="1" smtClean="0"/>
              <a:t>each</a:t>
            </a:r>
            <a:r>
              <a:rPr lang="nl-BE" dirty="0" smtClean="0"/>
              <a:t> </a:t>
            </a:r>
            <a:r>
              <a:rPr lang="nl-BE" dirty="0" err="1" smtClean="0"/>
              <a:t>other</a:t>
            </a:r>
            <a:endParaRPr lang="nl-BE" dirty="0" smtClean="0"/>
          </a:p>
          <a:p>
            <a:pPr lvl="1"/>
            <a:r>
              <a:rPr lang="nl-BE" dirty="0" smtClean="0"/>
              <a:t>Share expertise </a:t>
            </a:r>
            <a:r>
              <a:rPr lang="nl-BE" dirty="0" err="1" smtClean="0"/>
              <a:t>and</a:t>
            </a:r>
            <a:r>
              <a:rPr lang="nl-BE" dirty="0" smtClean="0"/>
              <a:t> resources</a:t>
            </a:r>
          </a:p>
          <a:p>
            <a:pPr lvl="1"/>
            <a:r>
              <a:rPr lang="nl-BE" dirty="0" smtClean="0"/>
              <a:t>Support </a:t>
            </a:r>
            <a:r>
              <a:rPr lang="nl-BE" dirty="0" err="1" smtClean="0"/>
              <a:t>climate</a:t>
            </a:r>
            <a:r>
              <a:rPr lang="nl-BE" dirty="0" smtClean="0"/>
              <a:t> actions </a:t>
            </a:r>
          </a:p>
          <a:p>
            <a:pPr lvl="1"/>
            <a:r>
              <a:rPr lang="nl-BE" dirty="0" smtClean="0"/>
              <a:t>Reach out </a:t>
            </a:r>
            <a:r>
              <a:rPr lang="nl-BE" dirty="0" err="1" smtClean="0"/>
              <a:t>to</a:t>
            </a:r>
            <a:r>
              <a:rPr lang="nl-BE" dirty="0" smtClean="0"/>
              <a:t> a </a:t>
            </a:r>
            <a:r>
              <a:rPr lang="nl-BE" dirty="0" err="1" smtClean="0"/>
              <a:t>very</a:t>
            </a:r>
            <a:r>
              <a:rPr lang="nl-BE" dirty="0" smtClean="0"/>
              <a:t> </a:t>
            </a:r>
            <a:r>
              <a:rPr lang="nl-BE" dirty="0" err="1" smtClean="0"/>
              <a:t>broad</a:t>
            </a:r>
            <a:r>
              <a:rPr lang="nl-BE" dirty="0" smtClean="0"/>
              <a:t> </a:t>
            </a:r>
            <a:r>
              <a:rPr lang="nl-BE" dirty="0" err="1" smtClean="0"/>
              <a:t>audience</a:t>
            </a:r>
            <a:r>
              <a:rPr lang="nl-BE" dirty="0" smtClean="0"/>
              <a:t> </a:t>
            </a:r>
          </a:p>
          <a:p>
            <a:r>
              <a:rPr lang="nl-BE" dirty="0" err="1" smtClean="0"/>
              <a:t>Political</a:t>
            </a:r>
            <a:r>
              <a:rPr lang="nl-BE" dirty="0" smtClean="0"/>
              <a:t> </a:t>
            </a:r>
            <a:r>
              <a:rPr lang="nl-BE" dirty="0" err="1" smtClean="0"/>
              <a:t>working</a:t>
            </a:r>
            <a:r>
              <a:rPr lang="nl-BE" dirty="0" smtClean="0"/>
              <a:t> </a:t>
            </a:r>
            <a:r>
              <a:rPr lang="nl-BE" dirty="0" err="1" smtClean="0"/>
              <a:t>group</a:t>
            </a:r>
            <a:endParaRPr lang="nl-BE" dirty="0" smtClean="0"/>
          </a:p>
          <a:p>
            <a:pPr lvl="1"/>
            <a:r>
              <a:rPr lang="nl-BE" dirty="0" smtClean="0"/>
              <a:t>Analysis, </a:t>
            </a:r>
            <a:r>
              <a:rPr lang="nl-BE" dirty="0" err="1" smtClean="0"/>
              <a:t>recommendations</a:t>
            </a:r>
            <a:r>
              <a:rPr lang="nl-BE" dirty="0" smtClean="0"/>
              <a:t>, </a:t>
            </a:r>
            <a:r>
              <a:rPr lang="nl-BE" dirty="0" err="1" smtClean="0"/>
              <a:t>pressure</a:t>
            </a:r>
            <a:endParaRPr lang="nl-BE" dirty="0" smtClean="0"/>
          </a:p>
          <a:p>
            <a:r>
              <a:rPr lang="nl-BE" dirty="0" smtClean="0"/>
              <a:t>Action </a:t>
            </a:r>
            <a:r>
              <a:rPr lang="nl-BE" dirty="0" err="1" smtClean="0"/>
              <a:t>working</a:t>
            </a:r>
            <a:r>
              <a:rPr lang="nl-BE" dirty="0" smtClean="0"/>
              <a:t> </a:t>
            </a:r>
            <a:r>
              <a:rPr lang="nl-BE" dirty="0" err="1" smtClean="0"/>
              <a:t>groups</a:t>
            </a:r>
            <a:endParaRPr lang="nl-BE" dirty="0" smtClean="0"/>
          </a:p>
          <a:p>
            <a:pPr lvl="1"/>
            <a:r>
              <a:rPr lang="nl-BE" dirty="0" err="1" smtClean="0"/>
              <a:t>Initiative</a:t>
            </a:r>
            <a:r>
              <a:rPr lang="nl-BE" dirty="0" smtClean="0"/>
              <a:t> of member </a:t>
            </a:r>
            <a:r>
              <a:rPr lang="nl-BE" dirty="0" err="1" smtClean="0"/>
              <a:t>organizations</a:t>
            </a:r>
            <a:endParaRPr lang="nl-BE" dirty="0" smtClean="0"/>
          </a:p>
          <a:p>
            <a:pPr lvl="1"/>
            <a:r>
              <a:rPr lang="nl-BE" dirty="0" err="1" smtClean="0"/>
              <a:t>Campaigns</a:t>
            </a:r>
            <a:r>
              <a:rPr lang="nl-BE" dirty="0" smtClean="0"/>
              <a:t> or actions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9122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Challenges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Internal</a:t>
            </a:r>
            <a:r>
              <a:rPr lang="nl-BE" dirty="0" smtClean="0"/>
              <a:t> </a:t>
            </a:r>
          </a:p>
          <a:p>
            <a:pPr lvl="1"/>
            <a:r>
              <a:rPr lang="nl-BE" dirty="0" err="1" smtClean="0"/>
              <a:t>Lack</a:t>
            </a:r>
            <a:r>
              <a:rPr lang="nl-BE" dirty="0" smtClean="0"/>
              <a:t> of resources</a:t>
            </a:r>
          </a:p>
          <a:p>
            <a:pPr lvl="1"/>
            <a:r>
              <a:rPr lang="nl-BE" dirty="0" smtClean="0"/>
              <a:t>Different </a:t>
            </a:r>
            <a:r>
              <a:rPr lang="nl-BE" dirty="0" err="1" smtClean="0"/>
              <a:t>positions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involvement</a:t>
            </a:r>
            <a:endParaRPr lang="nl-BE" dirty="0" smtClean="0"/>
          </a:p>
          <a:p>
            <a:pPr lvl="1"/>
            <a:r>
              <a:rPr lang="nl-BE" dirty="0" smtClean="0"/>
              <a:t>Dutch </a:t>
            </a:r>
            <a:r>
              <a:rPr lang="nl-BE" dirty="0" err="1" smtClean="0"/>
              <a:t>and</a:t>
            </a:r>
            <a:r>
              <a:rPr lang="nl-BE" dirty="0" smtClean="0"/>
              <a:t> French </a:t>
            </a:r>
            <a:r>
              <a:rPr lang="nl-BE" dirty="0" err="1" smtClean="0"/>
              <a:t>speaking</a:t>
            </a:r>
            <a:r>
              <a:rPr lang="nl-BE" dirty="0" smtClean="0"/>
              <a:t> </a:t>
            </a:r>
            <a:r>
              <a:rPr lang="nl-BE" dirty="0" err="1" smtClean="0"/>
              <a:t>communities</a:t>
            </a:r>
            <a:r>
              <a:rPr lang="nl-BE" dirty="0" smtClean="0"/>
              <a:t> </a:t>
            </a:r>
            <a:endParaRPr lang="nl-BE" dirty="0" smtClean="0"/>
          </a:p>
          <a:p>
            <a:pPr lvl="1"/>
            <a:endParaRPr lang="nl-BE" dirty="0" smtClean="0"/>
          </a:p>
          <a:p>
            <a:r>
              <a:rPr lang="nl-BE" dirty="0" err="1" smtClean="0"/>
              <a:t>External</a:t>
            </a:r>
            <a:endParaRPr lang="nl-BE" dirty="0" smtClean="0"/>
          </a:p>
          <a:p>
            <a:pPr lvl="1"/>
            <a:r>
              <a:rPr lang="nl-BE" dirty="0" err="1" smtClean="0"/>
              <a:t>Campaign</a:t>
            </a:r>
            <a:r>
              <a:rPr lang="nl-BE" dirty="0" smtClean="0"/>
              <a:t> </a:t>
            </a:r>
            <a:r>
              <a:rPr lang="nl-BE" dirty="0" err="1" smtClean="0"/>
              <a:t>fatigue</a:t>
            </a:r>
            <a:endParaRPr lang="nl-BE" dirty="0" smtClean="0"/>
          </a:p>
          <a:p>
            <a:pPr lvl="1"/>
            <a:r>
              <a:rPr lang="nl-BE" dirty="0" err="1" smtClean="0"/>
              <a:t>Belgian</a:t>
            </a:r>
            <a:r>
              <a:rPr lang="nl-BE" dirty="0" smtClean="0"/>
              <a:t> politics</a:t>
            </a:r>
          </a:p>
          <a:p>
            <a:pPr lvl="1"/>
            <a:r>
              <a:rPr lang="nl-BE" dirty="0" err="1" smtClean="0"/>
              <a:t>Urgency</a:t>
            </a:r>
            <a:r>
              <a:rPr lang="nl-BE" dirty="0" smtClean="0"/>
              <a:t> 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462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Realizations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Belgian</a:t>
            </a:r>
            <a:r>
              <a:rPr lang="nl-BE" dirty="0" smtClean="0"/>
              <a:t> </a:t>
            </a:r>
            <a:r>
              <a:rPr lang="nl-BE" dirty="0" err="1" smtClean="0"/>
              <a:t>network</a:t>
            </a:r>
            <a:r>
              <a:rPr lang="nl-BE" dirty="0" smtClean="0"/>
              <a:t> </a:t>
            </a:r>
          </a:p>
          <a:p>
            <a:r>
              <a:rPr lang="nl-BE" dirty="0" smtClean="0"/>
              <a:t>Support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several</a:t>
            </a:r>
            <a:r>
              <a:rPr lang="nl-BE" dirty="0" smtClean="0"/>
              <a:t> </a:t>
            </a:r>
            <a:r>
              <a:rPr lang="nl-BE" dirty="0" err="1" smtClean="0"/>
              <a:t>citizen</a:t>
            </a:r>
            <a:r>
              <a:rPr lang="nl-BE" dirty="0" smtClean="0"/>
              <a:t> </a:t>
            </a:r>
            <a:r>
              <a:rPr lang="nl-BE" dirty="0" err="1" smtClean="0"/>
              <a:t>movements</a:t>
            </a:r>
            <a:endParaRPr lang="nl-BE" dirty="0" smtClean="0"/>
          </a:p>
          <a:p>
            <a:pPr lvl="1"/>
            <a:r>
              <a:rPr lang="nl-BE" dirty="0" err="1" smtClean="0"/>
              <a:t>Universities</a:t>
            </a:r>
            <a:r>
              <a:rPr lang="nl-BE" dirty="0" smtClean="0"/>
              <a:t>, </a:t>
            </a:r>
            <a:r>
              <a:rPr lang="nl-BE" dirty="0" err="1" smtClean="0"/>
              <a:t>Climate</a:t>
            </a:r>
            <a:r>
              <a:rPr lang="nl-BE" dirty="0" smtClean="0"/>
              <a:t> Express, Hart Boven Hard/</a:t>
            </a:r>
            <a:r>
              <a:rPr lang="nl-BE" dirty="0" err="1" smtClean="0"/>
              <a:t>Tout</a:t>
            </a:r>
            <a:r>
              <a:rPr lang="nl-BE" dirty="0" smtClean="0"/>
              <a:t> </a:t>
            </a:r>
            <a:r>
              <a:rPr lang="nl-BE" dirty="0" err="1" smtClean="0"/>
              <a:t>Autre</a:t>
            </a:r>
            <a:r>
              <a:rPr lang="nl-BE" dirty="0" smtClean="0"/>
              <a:t> Chose, … </a:t>
            </a:r>
          </a:p>
          <a:p>
            <a:r>
              <a:rPr lang="nl-BE" dirty="0" err="1" smtClean="0"/>
              <a:t>Climate</a:t>
            </a:r>
            <a:r>
              <a:rPr lang="nl-BE" dirty="0" smtClean="0"/>
              <a:t> in public opinion </a:t>
            </a:r>
            <a:r>
              <a:rPr lang="nl-BE" dirty="0" smtClean="0"/>
              <a:t>– Paris agreement </a:t>
            </a:r>
            <a:r>
              <a:rPr lang="nl-BE" dirty="0" err="1" smtClean="0"/>
              <a:t>since</a:t>
            </a:r>
            <a:r>
              <a:rPr lang="nl-BE" dirty="0" smtClean="0"/>
              <a:t> 2015</a:t>
            </a:r>
            <a:endParaRPr lang="nl-BE" dirty="0" smtClean="0"/>
          </a:p>
          <a:p>
            <a:r>
              <a:rPr lang="nl-BE" dirty="0" smtClean="0"/>
              <a:t>Attention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social</a:t>
            </a:r>
            <a:r>
              <a:rPr lang="nl-BE" dirty="0" smtClean="0"/>
              <a:t> </a:t>
            </a:r>
            <a:r>
              <a:rPr lang="nl-BE" dirty="0" err="1" smtClean="0"/>
              <a:t>justice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development</a:t>
            </a:r>
          </a:p>
          <a:p>
            <a:pPr lvl="1"/>
            <a:r>
              <a:rPr lang="nl-BE" dirty="0" smtClean="0"/>
              <a:t>Trade </a:t>
            </a:r>
            <a:r>
              <a:rPr lang="nl-BE" dirty="0" err="1" smtClean="0"/>
              <a:t>unions</a:t>
            </a:r>
            <a:r>
              <a:rPr lang="nl-BE" dirty="0" smtClean="0"/>
              <a:t>, development </a:t>
            </a:r>
            <a:r>
              <a:rPr lang="nl-BE" dirty="0" err="1" smtClean="0"/>
              <a:t>organizations</a:t>
            </a:r>
            <a:endParaRPr lang="nl-BE" dirty="0" smtClean="0"/>
          </a:p>
          <a:p>
            <a:r>
              <a:rPr lang="nl-BE" dirty="0" smtClean="0"/>
              <a:t>Boost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idea</a:t>
            </a:r>
            <a:r>
              <a:rPr lang="nl-BE" dirty="0" smtClean="0"/>
              <a:t> of </a:t>
            </a:r>
            <a:r>
              <a:rPr lang="nl-BE" dirty="0" err="1" smtClean="0"/>
              <a:t>divestment</a:t>
            </a:r>
            <a:r>
              <a:rPr lang="nl-BE" dirty="0" smtClean="0"/>
              <a:t> &amp; jobs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climate</a:t>
            </a:r>
            <a:endParaRPr lang="nl-BE" dirty="0" smtClean="0"/>
          </a:p>
          <a:p>
            <a:r>
              <a:rPr lang="nl-BE" dirty="0" err="1" smtClean="0"/>
              <a:t>Tradition</a:t>
            </a:r>
            <a:r>
              <a:rPr lang="nl-BE" dirty="0" smtClean="0"/>
              <a:t> of </a:t>
            </a:r>
            <a:r>
              <a:rPr lang="nl-BE" dirty="0" err="1" smtClean="0"/>
              <a:t>climate</a:t>
            </a:r>
            <a:r>
              <a:rPr lang="nl-BE" dirty="0" smtClean="0"/>
              <a:t> </a:t>
            </a:r>
            <a:r>
              <a:rPr lang="nl-BE" dirty="0" err="1" smtClean="0"/>
              <a:t>marches</a:t>
            </a:r>
            <a:r>
              <a:rPr lang="nl-BE" dirty="0" smtClean="0"/>
              <a:t> 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3406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Thanks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BE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listening</a:t>
            </a:r>
            <a:r>
              <a:rPr lang="nl-BE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  <a:endParaRPr lang="nl-BE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68225"/>
            <a:ext cx="10058400" cy="372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219</Words>
  <Application>Microsoft Office PowerPoint</Application>
  <PresentationFormat>Breedbeeld</PresentationFormat>
  <Paragraphs>44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Kantoorthema</vt:lpstr>
      <vt:lpstr>Building alliances</vt:lpstr>
      <vt:lpstr>Who are we?</vt:lpstr>
      <vt:lpstr>Foundation: how &amp; why?</vt:lpstr>
      <vt:lpstr>Shared objectives </vt:lpstr>
      <vt:lpstr>How do we operate?</vt:lpstr>
      <vt:lpstr>Challenges</vt:lpstr>
      <vt:lpstr>Realizations</vt:lpstr>
      <vt:lpstr>Thanks for listening!</vt:lpstr>
    </vt:vector>
  </TitlesOfParts>
  <Company>Bond Beter Leefmilieu Vlaanderen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alliances</dc:title>
  <dc:creator>Gebruiker</dc:creator>
  <cp:lastModifiedBy>Gebruiker</cp:lastModifiedBy>
  <cp:revision>13</cp:revision>
  <dcterms:created xsi:type="dcterms:W3CDTF">2018-10-22T19:19:09Z</dcterms:created>
  <dcterms:modified xsi:type="dcterms:W3CDTF">2018-10-23T10:08:50Z</dcterms:modified>
</cp:coreProperties>
</file>